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714" r:id="rId6"/>
    <p:sldId id="301" r:id="rId7"/>
    <p:sldId id="1003" r:id="rId8"/>
    <p:sldId id="994" r:id="rId9"/>
    <p:sldId id="786" r:id="rId10"/>
    <p:sldId id="1004" r:id="rId11"/>
    <p:sldId id="785" r:id="rId12"/>
    <p:sldId id="996" r:id="rId13"/>
    <p:sldId id="997" r:id="rId14"/>
    <p:sldId id="995" r:id="rId15"/>
    <p:sldId id="974" r:id="rId16"/>
    <p:sldId id="998" r:id="rId17"/>
    <p:sldId id="677" r:id="rId18"/>
    <p:sldId id="260"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E82A24-7237-CD35-C625-D73219C1238C}" name="Molly Redfield" initials="MR" userId="S::mredfield@nhfpi.org::c27335fc-33f6-4897-abbb-5955e5f0d7b5" providerId="AD"/>
  <p188:author id="{1FA6A953-F08E-3A83-CC3A-DB5211C36C03}" name="Emily Woodward" initials="EW" userId="S::ewoodward@nhfpi.org::22e785ff-e035-4341-896c-fbb114134ce3" providerId="AD"/>
  <p188:author id="{0BF46B65-8FA2-58F0-939E-FC7B0BCFB31B}" name="Phil Sletten" initials="PS" userId="S::psletten@nhfpi.org::854c1afa-78b7-43d7-99c2-d0f187a9e8b7" providerId="AD"/>
  <p188:author id="{BF2AC370-6531-1592-B2C2-0C559B9B1F63}" name="Gene Martin" initials="GM" userId="S::gmartin@nhfpi.org::16951f5d-770c-43ff-ab23-08a00e104675" providerId="AD"/>
  <p188:author id="{1D1A10D1-8C44-3F8D-A839-5915762CB3DE}" name="Jessica Williams" initials="JW" userId="S::jwilliams@nhfpi.org::d5d681e6-b98b-49c5-852f-ab967ddea06d" providerId="AD"/>
  <p188:author id="{79202DE1-A360-3F6A-9C0D-96EC6FBF769D}" name="Nicole Heller" initials="NH" userId="S::nheller@nhfpi.org::6c179b05-5f5e-4759-a880-7448dd57496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D4D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C6FF40-46A2-2AF6-0274-4932C12E3331}" v="8" dt="2024-05-09T19:58:56.826"/>
    <p1510:client id="{E47BB1E4-B194-4A59-BE7A-EBF43BE22EED}" v="101" dt="2024-05-08T18:03:20.3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Redfield" userId="S::mredfield@nhfpi.org::c27335fc-33f6-4897-abbb-5955e5f0d7b5" providerId="AD" clId="Web-{D4C6FF40-46A2-2AF6-0274-4932C12E3331}"/>
    <pc:docChg chg="modSld">
      <pc:chgData name="Molly Redfield" userId="S::mredfield@nhfpi.org::c27335fc-33f6-4897-abbb-5955e5f0d7b5" providerId="AD" clId="Web-{D4C6FF40-46A2-2AF6-0274-4932C12E3331}" dt="2024-05-09T19:58:56.826" v="7" actId="20577"/>
      <pc:docMkLst>
        <pc:docMk/>
      </pc:docMkLst>
      <pc:sldChg chg="modSp">
        <pc:chgData name="Molly Redfield" userId="S::mredfield@nhfpi.org::c27335fc-33f6-4897-abbb-5955e5f0d7b5" providerId="AD" clId="Web-{D4C6FF40-46A2-2AF6-0274-4932C12E3331}" dt="2024-05-09T19:58:56.826" v="7" actId="20577"/>
        <pc:sldMkLst>
          <pc:docMk/>
          <pc:sldMk cId="1338892348" sldId="677"/>
        </pc:sldMkLst>
        <pc:spChg chg="mod">
          <ac:chgData name="Molly Redfield" userId="S::mredfield@nhfpi.org::c27335fc-33f6-4897-abbb-5955e5f0d7b5" providerId="AD" clId="Web-{D4C6FF40-46A2-2AF6-0274-4932C12E3331}" dt="2024-05-09T19:58:56.826" v="7" actId="20577"/>
          <ac:spMkLst>
            <pc:docMk/>
            <pc:sldMk cId="1338892348" sldId="677"/>
            <ac:spMk id="3" creationId="{00000000-0000-0000-0000-000000000000}"/>
          </ac:spMkLst>
        </pc:spChg>
      </pc:sldChg>
      <pc:sldChg chg="addCm">
        <pc:chgData name="Molly Redfield" userId="S::mredfield@nhfpi.org::c27335fc-33f6-4897-abbb-5955e5f0d7b5" providerId="AD" clId="Web-{D4C6FF40-46A2-2AF6-0274-4932C12E3331}" dt="2024-05-09T19:51:17.847" v="0"/>
        <pc:sldMkLst>
          <pc:docMk/>
          <pc:sldMk cId="660856523" sldId="1004"/>
        </pc:sldMkLst>
        <pc:extLst>
          <p:ext xmlns:p="http://schemas.openxmlformats.org/presentationml/2006/main" uri="{D6D511B9-2390-475A-947B-AFAB55BFBCF1}">
            <pc226:cmChg xmlns:pc226="http://schemas.microsoft.com/office/powerpoint/2022/06/main/command" chg="add">
              <pc226:chgData name="Molly Redfield" userId="S::mredfield@nhfpi.org::c27335fc-33f6-4897-abbb-5955e5f0d7b5" providerId="AD" clId="Web-{D4C6FF40-46A2-2AF6-0274-4932C12E3331}" dt="2024-05-09T19:51:17.847" v="0"/>
              <pc2:cmMkLst xmlns:pc2="http://schemas.microsoft.com/office/powerpoint/2019/9/main/command">
                <pc:docMk/>
                <pc:sldMk cId="660856523" sldId="1004"/>
                <pc2:cmMk id="{3390BEC6-7B14-48AE-A085-88C8D081C56E}"/>
              </pc2:cmMkLst>
            </pc226:cmChg>
          </p:ext>
        </pc:extLst>
      </pc:sldChg>
    </pc:docChg>
  </pc:docChgLst>
  <pc:docChgLst>
    <pc:chgData name="Jessica Williams" userId="d5d681e6-b98b-49c5-852f-ab967ddea06d" providerId="ADAL" clId="{51D2121E-D55C-4F7A-8036-447BAC6ECDA4}"/>
    <pc:docChg chg="modSld">
      <pc:chgData name="Jessica Williams" userId="d5d681e6-b98b-49c5-852f-ab967ddea06d" providerId="ADAL" clId="{51D2121E-D55C-4F7A-8036-447BAC6ECDA4}" dt="2024-05-08T17:40:26.857" v="8"/>
      <pc:docMkLst>
        <pc:docMk/>
      </pc:docMkLst>
      <pc:sldChg chg="modSp mod addCm modCm">
        <pc:chgData name="Jessica Williams" userId="d5d681e6-b98b-49c5-852f-ab967ddea06d" providerId="ADAL" clId="{51D2121E-D55C-4F7A-8036-447BAC6ECDA4}" dt="2024-05-08T17:40:26.857" v="8"/>
        <pc:sldMkLst>
          <pc:docMk/>
          <pc:sldMk cId="53374669" sldId="714"/>
        </pc:sldMkLst>
        <pc:spChg chg="mod">
          <ac:chgData name="Jessica Williams" userId="d5d681e6-b98b-49c5-852f-ab967ddea06d" providerId="ADAL" clId="{51D2121E-D55C-4F7A-8036-447BAC6ECDA4}" dt="2024-05-08T17:40:02.080" v="7" actId="20577"/>
          <ac:spMkLst>
            <pc:docMk/>
            <pc:sldMk cId="53374669" sldId="714"/>
            <ac:spMk id="8" creationId="{97A58BB9-FAD2-4544-ADAD-1E410CC7F555}"/>
          </ac:spMkLst>
        </pc:spChg>
        <pc:extLst>
          <p:ext xmlns:p="http://schemas.openxmlformats.org/presentationml/2006/main" uri="{D6D511B9-2390-475A-947B-AFAB55BFBCF1}">
            <pc226:cmChg xmlns:pc226="http://schemas.microsoft.com/office/powerpoint/2022/06/main/command" chg="mod">
              <pc226:chgData name="Jessica Williams" userId="d5d681e6-b98b-49c5-852f-ab967ddea06d" providerId="ADAL" clId="{51D2121E-D55C-4F7A-8036-447BAC6ECDA4}" dt="2024-05-08T17:40:02.080" v="7" actId="20577"/>
              <pc2:cmMkLst xmlns:pc2="http://schemas.microsoft.com/office/powerpoint/2019/9/main/command">
                <pc:docMk/>
                <pc:sldMk cId="53374669" sldId="714"/>
                <pc2:cmMk id="{37357718-BCDD-45A6-ABB3-2BDDE2F9CBDC}"/>
              </pc2:cmMkLst>
            </pc226:cmChg>
            <pc226:cmChg xmlns:pc226="http://schemas.microsoft.com/office/powerpoint/2022/06/main/command" chg="add">
              <pc226:chgData name="Jessica Williams" userId="d5d681e6-b98b-49c5-852f-ab967ddea06d" providerId="ADAL" clId="{51D2121E-D55C-4F7A-8036-447BAC6ECDA4}" dt="2024-05-08T17:40:26.857" v="8"/>
              <pc2:cmMkLst xmlns:pc2="http://schemas.microsoft.com/office/powerpoint/2019/9/main/command">
                <pc:docMk/>
                <pc:sldMk cId="53374669" sldId="714"/>
                <pc2:cmMk id="{1C76977A-DC81-465B-922E-52DBC3FD3AFA}"/>
              </pc2:cmMkLst>
            </pc226:cmChg>
          </p:ext>
        </pc:extLst>
      </pc:sldChg>
    </pc:docChg>
  </pc:docChgLst>
  <pc:docChgLst>
    <pc:chgData name="Phil Sletten" userId="854c1afa-78b7-43d7-99c2-d0f187a9e8b7" providerId="ADAL" clId="{9E38F1BA-2019-4CAA-BE07-82049CD8B8B4}"/>
    <pc:docChg chg="undo custSel modSld">
      <pc:chgData name="Phil Sletten" userId="854c1afa-78b7-43d7-99c2-d0f187a9e8b7" providerId="ADAL" clId="{9E38F1BA-2019-4CAA-BE07-82049CD8B8B4}" dt="2024-05-08T16:17:01.124" v="143"/>
      <pc:docMkLst>
        <pc:docMk/>
      </pc:docMkLst>
      <pc:sldChg chg="modSp mod addCm">
        <pc:chgData name="Phil Sletten" userId="854c1afa-78b7-43d7-99c2-d0f187a9e8b7" providerId="ADAL" clId="{9E38F1BA-2019-4CAA-BE07-82049CD8B8B4}" dt="2024-05-08T15:57:48.345" v="16" actId="20577"/>
        <pc:sldMkLst>
          <pc:docMk/>
          <pc:sldMk cId="3860775791" sldId="256"/>
        </pc:sldMkLst>
        <pc:spChg chg="mod">
          <ac:chgData name="Phil Sletten" userId="854c1afa-78b7-43d7-99c2-d0f187a9e8b7" providerId="ADAL" clId="{9E38F1BA-2019-4CAA-BE07-82049CD8B8B4}" dt="2024-05-08T15:55:49.835" v="10" actId="20577"/>
          <ac:spMkLst>
            <pc:docMk/>
            <pc:sldMk cId="3860775791" sldId="256"/>
            <ac:spMk id="2" creationId="{00000000-0000-0000-0000-000000000000}"/>
          </ac:spMkLst>
        </pc:spChg>
        <pc:spChg chg="mod">
          <ac:chgData name="Phil Sletten" userId="854c1afa-78b7-43d7-99c2-d0f187a9e8b7" providerId="ADAL" clId="{9E38F1BA-2019-4CAA-BE07-82049CD8B8B4}" dt="2024-05-08T15:57:48.345" v="16" actId="20577"/>
          <ac:spMkLst>
            <pc:docMk/>
            <pc:sldMk cId="3860775791" sldId="256"/>
            <ac:spMk id="7" creationId="{00000000-0000-0000-0000-000000000000}"/>
          </ac:spMkLst>
        </pc:spChg>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5:57:37.545" v="11"/>
              <pc2:cmMkLst xmlns:pc2="http://schemas.microsoft.com/office/powerpoint/2019/9/main/command">
                <pc:docMk/>
                <pc:sldMk cId="3860775791" sldId="256"/>
                <pc2:cmMk id="{92CED176-848E-44CC-A9C5-80643A7C4B6D}"/>
              </pc2:cmMkLst>
            </pc226:cmChg>
          </p:ext>
        </pc:extLst>
      </pc:sldChg>
      <pc:sldChg chg="addCm">
        <pc:chgData name="Phil Sletten" userId="854c1afa-78b7-43d7-99c2-d0f187a9e8b7" providerId="ADAL" clId="{9E38F1BA-2019-4CAA-BE07-82049CD8B8B4}" dt="2024-05-08T16:00:42.785" v="17"/>
        <pc:sldMkLst>
          <pc:docMk/>
          <pc:sldMk cId="53374669" sldId="714"/>
        </pc:sldMkLst>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6:00:42.785" v="17"/>
              <pc2:cmMkLst xmlns:pc2="http://schemas.microsoft.com/office/powerpoint/2019/9/main/command">
                <pc:docMk/>
                <pc:sldMk cId="53374669" sldId="714"/>
                <pc2:cmMk id="{37357718-BCDD-45A6-ABB3-2BDDE2F9CBDC}"/>
              </pc2:cmMkLst>
            </pc226:cmChg>
          </p:ext>
        </pc:extLst>
      </pc:sldChg>
      <pc:sldChg chg="modSp mod addCm">
        <pc:chgData name="Phil Sletten" userId="854c1afa-78b7-43d7-99c2-d0f187a9e8b7" providerId="ADAL" clId="{9E38F1BA-2019-4CAA-BE07-82049CD8B8B4}" dt="2024-05-08T16:09:47.764" v="41"/>
        <pc:sldMkLst>
          <pc:docMk/>
          <pc:sldMk cId="2260946972" sldId="786"/>
        </pc:sldMkLst>
        <pc:spChg chg="mod">
          <ac:chgData name="Phil Sletten" userId="854c1afa-78b7-43d7-99c2-d0f187a9e8b7" providerId="ADAL" clId="{9E38F1BA-2019-4CAA-BE07-82049CD8B8B4}" dt="2024-05-08T16:06:57.834" v="40" actId="20577"/>
          <ac:spMkLst>
            <pc:docMk/>
            <pc:sldMk cId="2260946972" sldId="786"/>
            <ac:spMk id="7" creationId="{00000000-0000-0000-0000-000000000000}"/>
          </ac:spMkLst>
        </pc:spChg>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6:09:47.764" v="41"/>
              <pc2:cmMkLst xmlns:pc2="http://schemas.microsoft.com/office/powerpoint/2019/9/main/command">
                <pc:docMk/>
                <pc:sldMk cId="2260946972" sldId="786"/>
                <pc2:cmMk id="{48A36661-ABFE-40B0-9F70-4FBC68F6777B}"/>
              </pc2:cmMkLst>
            </pc226:cmChg>
          </p:ext>
        </pc:extLst>
      </pc:sldChg>
      <pc:sldChg chg="modSp mod">
        <pc:chgData name="Phil Sletten" userId="854c1afa-78b7-43d7-99c2-d0f187a9e8b7" providerId="ADAL" clId="{9E38F1BA-2019-4CAA-BE07-82049CD8B8B4}" dt="2024-05-08T16:14:02.357" v="61" actId="27636"/>
        <pc:sldMkLst>
          <pc:docMk/>
          <pc:sldMk cId="1080066036" sldId="974"/>
        </pc:sldMkLst>
        <pc:spChg chg="mod">
          <ac:chgData name="Phil Sletten" userId="854c1afa-78b7-43d7-99c2-d0f187a9e8b7" providerId="ADAL" clId="{9E38F1BA-2019-4CAA-BE07-82049CD8B8B4}" dt="2024-05-08T16:14:02.357" v="61" actId="27636"/>
          <ac:spMkLst>
            <pc:docMk/>
            <pc:sldMk cId="1080066036" sldId="974"/>
            <ac:spMk id="2" creationId="{B158735E-8027-EB47-C80D-6FC7895D1683}"/>
          </ac:spMkLst>
        </pc:spChg>
      </pc:sldChg>
      <pc:sldChg chg="modSp mod addCm">
        <pc:chgData name="Phil Sletten" userId="854c1afa-78b7-43d7-99c2-d0f187a9e8b7" providerId="ADAL" clId="{9E38F1BA-2019-4CAA-BE07-82049CD8B8B4}" dt="2024-05-08T16:06:00.284" v="20"/>
        <pc:sldMkLst>
          <pc:docMk/>
          <pc:sldMk cId="872154056" sldId="994"/>
        </pc:sldMkLst>
        <pc:picChg chg="mod">
          <ac:chgData name="Phil Sletten" userId="854c1afa-78b7-43d7-99c2-d0f187a9e8b7" providerId="ADAL" clId="{9E38F1BA-2019-4CAA-BE07-82049CD8B8B4}" dt="2024-05-08T16:04:30.196" v="19" actId="1076"/>
          <ac:picMkLst>
            <pc:docMk/>
            <pc:sldMk cId="872154056" sldId="994"/>
            <ac:picMk id="14" creationId="{EEBA6530-3B2E-A86E-66A0-4C6013F58752}"/>
          </ac:picMkLst>
        </pc:picChg>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6:06:00.284" v="20"/>
              <pc2:cmMkLst xmlns:pc2="http://schemas.microsoft.com/office/powerpoint/2019/9/main/command">
                <pc:docMk/>
                <pc:sldMk cId="872154056" sldId="994"/>
                <pc2:cmMk id="{36F64CAE-F115-4A93-BA69-71D1E27A7B48}"/>
              </pc2:cmMkLst>
            </pc226:cmChg>
          </p:ext>
        </pc:extLst>
      </pc:sldChg>
      <pc:sldChg chg="modSp mod addCm">
        <pc:chgData name="Phil Sletten" userId="854c1afa-78b7-43d7-99c2-d0f187a9e8b7" providerId="ADAL" clId="{9E38F1BA-2019-4CAA-BE07-82049CD8B8B4}" dt="2024-05-08T16:15:57.757" v="126"/>
        <pc:sldMkLst>
          <pc:docMk/>
          <pc:sldMk cId="239194000" sldId="995"/>
        </pc:sldMkLst>
        <pc:spChg chg="mod">
          <ac:chgData name="Phil Sletten" userId="854c1afa-78b7-43d7-99c2-d0f187a9e8b7" providerId="ADAL" clId="{9E38F1BA-2019-4CAA-BE07-82049CD8B8B4}" dt="2024-05-08T16:14:54.934" v="125" actId="20577"/>
          <ac:spMkLst>
            <pc:docMk/>
            <pc:sldMk cId="239194000" sldId="995"/>
            <ac:spMk id="9" creationId="{30B944EA-6515-4F12-BBA9-C7D85065C5D9}"/>
          </ac:spMkLst>
        </pc:spChg>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6:15:57.757" v="126"/>
              <pc2:cmMkLst xmlns:pc2="http://schemas.microsoft.com/office/powerpoint/2019/9/main/command">
                <pc:docMk/>
                <pc:sldMk cId="239194000" sldId="995"/>
                <pc2:cmMk id="{AB59A4F2-0170-41E7-8EC9-DF1966BDB8E9}"/>
              </pc2:cmMkLst>
            </pc226:cmChg>
          </p:ext>
        </pc:extLst>
      </pc:sldChg>
      <pc:sldChg chg="modSp mod">
        <pc:chgData name="Phil Sletten" userId="854c1afa-78b7-43d7-99c2-d0f187a9e8b7" providerId="ADAL" clId="{9E38F1BA-2019-4CAA-BE07-82049CD8B8B4}" dt="2024-05-08T16:13:38.524" v="59" actId="20577"/>
        <pc:sldMkLst>
          <pc:docMk/>
          <pc:sldMk cId="3464012456" sldId="996"/>
        </pc:sldMkLst>
        <pc:spChg chg="mod">
          <ac:chgData name="Phil Sletten" userId="854c1afa-78b7-43d7-99c2-d0f187a9e8b7" providerId="ADAL" clId="{9E38F1BA-2019-4CAA-BE07-82049CD8B8B4}" dt="2024-05-08T16:13:38.524" v="59" actId="20577"/>
          <ac:spMkLst>
            <pc:docMk/>
            <pc:sldMk cId="3464012456" sldId="996"/>
            <ac:spMk id="7" creationId="{00000000-0000-0000-0000-000000000000}"/>
          </ac:spMkLst>
        </pc:spChg>
      </pc:sldChg>
      <pc:sldChg chg="modSp mod addCm">
        <pc:chgData name="Phil Sletten" userId="854c1afa-78b7-43d7-99c2-d0f187a9e8b7" providerId="ADAL" clId="{9E38F1BA-2019-4CAA-BE07-82049CD8B8B4}" dt="2024-05-08T16:17:01.124" v="143"/>
        <pc:sldMkLst>
          <pc:docMk/>
          <pc:sldMk cId="77007671" sldId="998"/>
        </pc:sldMkLst>
        <pc:spChg chg="mod">
          <ac:chgData name="Phil Sletten" userId="854c1afa-78b7-43d7-99c2-d0f187a9e8b7" providerId="ADAL" clId="{9E38F1BA-2019-4CAA-BE07-82049CD8B8B4}" dt="2024-05-08T16:16:27.506" v="142" actId="20577"/>
          <ac:spMkLst>
            <pc:docMk/>
            <pc:sldMk cId="77007671" sldId="998"/>
            <ac:spMk id="8" creationId="{97A58BB9-FAD2-4544-ADAD-1E410CC7F555}"/>
          </ac:spMkLst>
        </pc:spChg>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6:17:01.124" v="143"/>
              <pc2:cmMkLst xmlns:pc2="http://schemas.microsoft.com/office/powerpoint/2019/9/main/command">
                <pc:docMk/>
                <pc:sldMk cId="77007671" sldId="998"/>
                <pc2:cmMk id="{B2FC6A9F-2A0F-45D7-A718-09597BD7C4F3}"/>
              </pc2:cmMkLst>
            </pc226:cmChg>
          </p:ext>
        </pc:extLst>
      </pc:sldChg>
      <pc:sldChg chg="modSp mod addCm">
        <pc:chgData name="Phil Sletten" userId="854c1afa-78b7-43d7-99c2-d0f187a9e8b7" providerId="ADAL" clId="{9E38F1BA-2019-4CAA-BE07-82049CD8B8B4}" dt="2024-05-08T16:06:46.704" v="27" actId="20577"/>
        <pc:sldMkLst>
          <pc:docMk/>
          <pc:sldMk cId="1044693937" sldId="1003"/>
        </pc:sldMkLst>
        <pc:spChg chg="mod">
          <ac:chgData name="Phil Sletten" userId="854c1afa-78b7-43d7-99c2-d0f187a9e8b7" providerId="ADAL" clId="{9E38F1BA-2019-4CAA-BE07-82049CD8B8B4}" dt="2024-05-08T16:06:46.704" v="27" actId="20577"/>
          <ac:spMkLst>
            <pc:docMk/>
            <pc:sldMk cId="1044693937" sldId="1003"/>
            <ac:spMk id="7" creationId="{00000000-0000-0000-0000-000000000000}"/>
          </ac:spMkLst>
        </pc:spChg>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6:04:18.939" v="18"/>
              <pc2:cmMkLst xmlns:pc2="http://schemas.microsoft.com/office/powerpoint/2019/9/main/command">
                <pc:docMk/>
                <pc:sldMk cId="1044693937" sldId="1003"/>
                <pc2:cmMk id="{52A25634-4B8C-422A-8DA3-09E1B3536C85}"/>
              </pc2:cmMkLst>
            </pc226:cmChg>
          </p:ext>
        </pc:extLst>
      </pc:sldChg>
      <pc:sldChg chg="addCm">
        <pc:chgData name="Phil Sletten" userId="854c1afa-78b7-43d7-99c2-d0f187a9e8b7" providerId="ADAL" clId="{9E38F1BA-2019-4CAA-BE07-82049CD8B8B4}" dt="2024-05-08T16:13:23.324" v="42"/>
        <pc:sldMkLst>
          <pc:docMk/>
          <pc:sldMk cId="660856523" sldId="1004"/>
        </pc:sldMkLst>
        <pc:extLst>
          <p:ext xmlns:p="http://schemas.openxmlformats.org/presentationml/2006/main" uri="{D6D511B9-2390-475A-947B-AFAB55BFBCF1}">
            <pc226:cmChg xmlns:pc226="http://schemas.microsoft.com/office/powerpoint/2022/06/main/command" chg="add">
              <pc226:chgData name="Phil Sletten" userId="854c1afa-78b7-43d7-99c2-d0f187a9e8b7" providerId="ADAL" clId="{9E38F1BA-2019-4CAA-BE07-82049CD8B8B4}" dt="2024-05-08T16:13:23.324" v="42"/>
              <pc2:cmMkLst xmlns:pc2="http://schemas.microsoft.com/office/powerpoint/2019/9/main/command">
                <pc:docMk/>
                <pc:sldMk cId="660856523" sldId="1004"/>
                <pc2:cmMk id="{8EFE1647-F93C-4D25-B67A-08EAFF2E1060}"/>
              </pc2:cmMkLst>
            </pc226:cmChg>
          </p:ext>
        </pc:extLst>
      </pc:sldChg>
    </pc:docChg>
  </pc:docChgLst>
  <pc:docChgLst>
    <pc:chgData name="Nicole Heller" userId="6c179b05-5f5e-4759-a880-7448dd574968" providerId="ADAL" clId="{E47BB1E4-B194-4A59-BE7A-EBF43BE22EED}"/>
    <pc:docChg chg="undo redo custSel addSld delSld modSld">
      <pc:chgData name="Nicole Heller" userId="6c179b05-5f5e-4759-a880-7448dd574968" providerId="ADAL" clId="{E47BB1E4-B194-4A59-BE7A-EBF43BE22EED}" dt="2024-05-10T15:59:17.180" v="1182"/>
      <pc:docMkLst>
        <pc:docMk/>
      </pc:docMkLst>
      <pc:sldChg chg="modSp mod delCm modCm">
        <pc:chgData name="Nicole Heller" userId="6c179b05-5f5e-4759-a880-7448dd574968" providerId="ADAL" clId="{E47BB1E4-B194-4A59-BE7A-EBF43BE22EED}" dt="2024-05-08T18:45:03.438" v="1170"/>
        <pc:sldMkLst>
          <pc:docMk/>
          <pc:sldMk cId="3860775791" sldId="256"/>
        </pc:sldMkLst>
        <pc:spChg chg="mod">
          <ac:chgData name="Nicole Heller" userId="6c179b05-5f5e-4759-a880-7448dd574968" providerId="ADAL" clId="{E47BB1E4-B194-4A59-BE7A-EBF43BE22EED}" dt="2024-05-08T17:33:48.989" v="731" actId="20577"/>
          <ac:spMkLst>
            <pc:docMk/>
            <pc:sldMk cId="3860775791" sldId="256"/>
            <ac:spMk id="2" creationId="{00000000-0000-0000-0000-000000000000}"/>
          </ac:spMkLst>
        </pc:spChg>
        <pc:spChg chg="mod">
          <ac:chgData name="Nicole Heller" userId="6c179b05-5f5e-4759-a880-7448dd574968" providerId="ADAL" clId="{E47BB1E4-B194-4A59-BE7A-EBF43BE22EED}" dt="2024-05-08T13:13:41.561" v="79" actId="20577"/>
          <ac:spMkLst>
            <pc:docMk/>
            <pc:sldMk cId="3860775791" sldId="256"/>
            <ac:spMk id="7" creationId="{00000000-0000-0000-0000-000000000000}"/>
          </ac:spMkLst>
        </pc:spChg>
        <pc:extLst>
          <p:ext xmlns:p="http://schemas.openxmlformats.org/presentationml/2006/main" uri="{D6D511B9-2390-475A-947B-AFAB55BFBCF1}">
            <pc226:cmChg xmlns:pc226="http://schemas.microsoft.com/office/powerpoint/2022/06/main/command" chg="del mod">
              <pc226:chgData name="Nicole Heller" userId="6c179b05-5f5e-4759-a880-7448dd574968" providerId="ADAL" clId="{E47BB1E4-B194-4A59-BE7A-EBF43BE22EED}" dt="2024-05-08T18:45:03.438" v="1170"/>
              <pc2:cmMkLst xmlns:pc2="http://schemas.microsoft.com/office/powerpoint/2019/9/main/command">
                <pc:docMk/>
                <pc:sldMk cId="3860775791" sldId="256"/>
                <pc2:cmMk id="{92CED176-848E-44CC-A9C5-80643A7C4B6D}"/>
              </pc2:cmMkLst>
            </pc226:cmChg>
          </p:ext>
        </pc:extLst>
      </pc:sldChg>
      <pc:sldChg chg="modSp mod delCm modCm modNotesTx">
        <pc:chgData name="Nicole Heller" userId="6c179b05-5f5e-4759-a880-7448dd574968" providerId="ADAL" clId="{E47BB1E4-B194-4A59-BE7A-EBF43BE22EED}" dt="2024-05-08T18:45:11.406" v="1172"/>
        <pc:sldMkLst>
          <pc:docMk/>
          <pc:sldMk cId="53374669" sldId="714"/>
        </pc:sldMkLst>
        <pc:spChg chg="mod">
          <ac:chgData name="Nicole Heller" userId="6c179b05-5f5e-4759-a880-7448dd574968" providerId="ADAL" clId="{E47BB1E4-B194-4A59-BE7A-EBF43BE22EED}" dt="2024-05-08T17:36:50.080" v="1066" actId="20577"/>
          <ac:spMkLst>
            <pc:docMk/>
            <pc:sldMk cId="53374669" sldId="714"/>
            <ac:spMk id="8" creationId="{97A58BB9-FAD2-4544-ADAD-1E410CC7F555}"/>
          </ac:spMkLst>
        </pc:spChg>
        <pc:extLst>
          <p:ext xmlns:p="http://schemas.openxmlformats.org/presentationml/2006/main" uri="{D6D511B9-2390-475A-947B-AFAB55BFBCF1}">
            <pc226:cmChg xmlns:pc226="http://schemas.microsoft.com/office/powerpoint/2022/06/main/command" chg="del mod">
              <pc226:chgData name="Nicole Heller" userId="6c179b05-5f5e-4759-a880-7448dd574968" providerId="ADAL" clId="{E47BB1E4-B194-4A59-BE7A-EBF43BE22EED}" dt="2024-05-08T18:45:09.368" v="1171"/>
              <pc2:cmMkLst xmlns:pc2="http://schemas.microsoft.com/office/powerpoint/2019/9/main/command">
                <pc:docMk/>
                <pc:sldMk cId="53374669" sldId="714"/>
                <pc2:cmMk id="{37357718-BCDD-45A6-ABB3-2BDDE2F9CBDC}"/>
              </pc2:cmMkLst>
            </pc226:cmChg>
            <pc226:cmChg xmlns:pc226="http://schemas.microsoft.com/office/powerpoint/2022/06/main/command" chg="del mod modRxn">
              <pc226:chgData name="Nicole Heller" userId="6c179b05-5f5e-4759-a880-7448dd574968" providerId="ADAL" clId="{E47BB1E4-B194-4A59-BE7A-EBF43BE22EED}" dt="2024-05-08T18:45:11.406" v="1172"/>
              <pc2:cmMkLst xmlns:pc2="http://schemas.microsoft.com/office/powerpoint/2019/9/main/command">
                <pc:docMk/>
                <pc:sldMk cId="53374669" sldId="714"/>
                <pc2:cmMk id="{1C76977A-DC81-465B-922E-52DBC3FD3AFA}"/>
              </pc2:cmMkLst>
            </pc226:cmChg>
          </p:ext>
        </pc:extLst>
      </pc:sldChg>
      <pc:sldChg chg="del">
        <pc:chgData name="Nicole Heller" userId="6c179b05-5f5e-4759-a880-7448dd574968" providerId="ADAL" clId="{E47BB1E4-B194-4A59-BE7A-EBF43BE22EED}" dt="2024-05-08T14:09:37.743" v="350" actId="47"/>
        <pc:sldMkLst>
          <pc:docMk/>
          <pc:sldMk cId="4249324958" sldId="780"/>
        </pc:sldMkLst>
      </pc:sldChg>
      <pc:sldChg chg="del">
        <pc:chgData name="Nicole Heller" userId="6c179b05-5f5e-4759-a880-7448dd574968" providerId="ADAL" clId="{E47BB1E4-B194-4A59-BE7A-EBF43BE22EED}" dt="2024-05-08T13:38:17.176" v="346" actId="47"/>
        <pc:sldMkLst>
          <pc:docMk/>
          <pc:sldMk cId="446506901" sldId="783"/>
        </pc:sldMkLst>
      </pc:sldChg>
      <pc:sldChg chg="del">
        <pc:chgData name="Nicole Heller" userId="6c179b05-5f5e-4759-a880-7448dd574968" providerId="ADAL" clId="{E47BB1E4-B194-4A59-BE7A-EBF43BE22EED}" dt="2024-05-08T13:38:19.665" v="347" actId="47"/>
        <pc:sldMkLst>
          <pc:docMk/>
          <pc:sldMk cId="4142125967" sldId="784"/>
        </pc:sldMkLst>
      </pc:sldChg>
      <pc:sldChg chg="addSp delSp modSp mod delCm modCm">
        <pc:chgData name="Nicole Heller" userId="6c179b05-5f5e-4759-a880-7448dd574968" providerId="ADAL" clId="{E47BB1E4-B194-4A59-BE7A-EBF43BE22EED}" dt="2024-05-08T18:45:31.392" v="1175"/>
        <pc:sldMkLst>
          <pc:docMk/>
          <pc:sldMk cId="2260946972" sldId="786"/>
        </pc:sldMkLst>
        <pc:spChg chg="mod">
          <ac:chgData name="Nicole Heller" userId="6c179b05-5f5e-4759-a880-7448dd574968" providerId="ADAL" clId="{E47BB1E4-B194-4A59-BE7A-EBF43BE22EED}" dt="2024-05-08T15:00:59.812" v="650" actId="20577"/>
          <ac:spMkLst>
            <pc:docMk/>
            <pc:sldMk cId="2260946972" sldId="786"/>
            <ac:spMk id="7" creationId="{00000000-0000-0000-0000-000000000000}"/>
          </ac:spMkLst>
        </pc:spChg>
        <pc:spChg chg="del">
          <ac:chgData name="Nicole Heller" userId="6c179b05-5f5e-4759-a880-7448dd574968" providerId="ADAL" clId="{E47BB1E4-B194-4A59-BE7A-EBF43BE22EED}" dt="2024-05-08T15:01:15.293" v="653" actId="478"/>
          <ac:spMkLst>
            <pc:docMk/>
            <pc:sldMk cId="2260946972" sldId="786"/>
            <ac:spMk id="8" creationId="{4B0240CE-414E-02EB-79F8-D824D08D477F}"/>
          </ac:spMkLst>
        </pc:spChg>
        <pc:picChg chg="del mod">
          <ac:chgData name="Nicole Heller" userId="6c179b05-5f5e-4759-a880-7448dd574968" providerId="ADAL" clId="{E47BB1E4-B194-4A59-BE7A-EBF43BE22EED}" dt="2024-05-08T17:54:28.597" v="1105" actId="478"/>
          <ac:picMkLst>
            <pc:docMk/>
            <pc:sldMk cId="2260946972" sldId="786"/>
            <ac:picMk id="2" creationId="{7009771B-1C25-6E6A-9ADC-0381577F272C}"/>
          </ac:picMkLst>
        </pc:picChg>
        <pc:picChg chg="add mod">
          <ac:chgData name="Nicole Heller" userId="6c179b05-5f5e-4759-a880-7448dd574968" providerId="ADAL" clId="{E47BB1E4-B194-4A59-BE7A-EBF43BE22EED}" dt="2024-05-08T17:55:56.193" v="1118" actId="1076"/>
          <ac:picMkLst>
            <pc:docMk/>
            <pc:sldMk cId="2260946972" sldId="786"/>
            <ac:picMk id="9" creationId="{E7669EC8-645B-56E5-EC90-F00C46434E4C}"/>
          </ac:picMkLst>
        </pc:picChg>
        <pc:extLst>
          <p:ext xmlns:p="http://schemas.openxmlformats.org/presentationml/2006/main" uri="{D6D511B9-2390-475A-947B-AFAB55BFBCF1}">
            <pc226:cmChg xmlns:pc226="http://schemas.microsoft.com/office/powerpoint/2022/06/main/command" chg="del mod">
              <pc226:chgData name="Nicole Heller" userId="6c179b05-5f5e-4759-a880-7448dd574968" providerId="ADAL" clId="{E47BB1E4-B194-4A59-BE7A-EBF43BE22EED}" dt="2024-05-08T18:45:31.392" v="1175"/>
              <pc2:cmMkLst xmlns:pc2="http://schemas.microsoft.com/office/powerpoint/2019/9/main/command">
                <pc:docMk/>
                <pc:sldMk cId="2260946972" sldId="786"/>
                <pc2:cmMk id="{48A36661-ABFE-40B0-9F70-4FBC68F6777B}"/>
              </pc2:cmMkLst>
            </pc226:cmChg>
          </p:ext>
        </pc:extLst>
      </pc:sldChg>
      <pc:sldChg chg="addSp delSp modSp mod delCm modCm">
        <pc:chgData name="Nicole Heller" userId="6c179b05-5f5e-4759-a880-7448dd574968" providerId="ADAL" clId="{E47BB1E4-B194-4A59-BE7A-EBF43BE22EED}" dt="2024-05-08T18:45:26.024" v="1174"/>
        <pc:sldMkLst>
          <pc:docMk/>
          <pc:sldMk cId="872154056" sldId="994"/>
        </pc:sldMkLst>
        <pc:spChg chg="add del">
          <ac:chgData name="Nicole Heller" userId="6c179b05-5f5e-4759-a880-7448dd574968" providerId="ADAL" clId="{E47BB1E4-B194-4A59-BE7A-EBF43BE22EED}" dt="2024-05-08T14:37:19.713" v="359" actId="22"/>
          <ac:spMkLst>
            <pc:docMk/>
            <pc:sldMk cId="872154056" sldId="994"/>
            <ac:spMk id="6" creationId="{7EBA703F-0467-1A0D-A55B-AF5AF9A36A12}"/>
          </ac:spMkLst>
        </pc:spChg>
        <pc:graphicFrameChg chg="add mod">
          <ac:chgData name="Nicole Heller" userId="6c179b05-5f5e-4759-a880-7448dd574968" providerId="ADAL" clId="{E47BB1E4-B194-4A59-BE7A-EBF43BE22EED}" dt="2024-05-08T17:52:10.615" v="1097"/>
          <ac:graphicFrameMkLst>
            <pc:docMk/>
            <pc:sldMk cId="872154056" sldId="994"/>
            <ac:graphicFrameMk id="3" creationId="{74E0B73B-9AE9-58DE-E938-90F13D2E3C49}"/>
          </ac:graphicFrameMkLst>
        </pc:graphicFrameChg>
        <pc:graphicFrameChg chg="add mod">
          <ac:chgData name="Nicole Heller" userId="6c179b05-5f5e-4759-a880-7448dd574968" providerId="ADAL" clId="{E47BB1E4-B194-4A59-BE7A-EBF43BE22EED}" dt="2024-05-08T14:37:57.458" v="365"/>
          <ac:graphicFrameMkLst>
            <pc:docMk/>
            <pc:sldMk cId="872154056" sldId="994"/>
            <ac:graphicFrameMk id="12" creationId="{74E0B73B-9AE9-58DE-E938-90F13D2E3C49}"/>
          </ac:graphicFrameMkLst>
        </pc:graphicFrameChg>
        <pc:picChg chg="add mod">
          <ac:chgData name="Nicole Heller" userId="6c179b05-5f5e-4759-a880-7448dd574968" providerId="ADAL" clId="{E47BB1E4-B194-4A59-BE7A-EBF43BE22EED}" dt="2024-05-08T17:52:22.683" v="1102" actId="1076"/>
          <ac:picMkLst>
            <pc:docMk/>
            <pc:sldMk cId="872154056" sldId="994"/>
            <ac:picMk id="6" creationId="{E56BE8F5-432E-CA6A-B70A-B0B8431596F5}"/>
          </ac:picMkLst>
        </pc:picChg>
        <pc:picChg chg="add del">
          <ac:chgData name="Nicole Heller" userId="6c179b05-5f5e-4759-a880-7448dd574968" providerId="ADAL" clId="{E47BB1E4-B194-4A59-BE7A-EBF43BE22EED}" dt="2024-05-08T14:37:22.084" v="361" actId="478"/>
          <ac:picMkLst>
            <pc:docMk/>
            <pc:sldMk cId="872154056" sldId="994"/>
            <ac:picMk id="11" creationId="{4A493EC6-EF57-8F8B-D437-D7B61049448C}"/>
          </ac:picMkLst>
        </pc:picChg>
        <pc:picChg chg="del mod">
          <ac:chgData name="Nicole Heller" userId="6c179b05-5f5e-4759-a880-7448dd574968" providerId="ADAL" clId="{E47BB1E4-B194-4A59-BE7A-EBF43BE22EED}" dt="2024-05-08T14:36:51.700" v="355" actId="478"/>
          <ac:picMkLst>
            <pc:docMk/>
            <pc:sldMk cId="872154056" sldId="994"/>
            <ac:picMk id="13" creationId="{2ED76B1B-56BA-4087-F147-D90BAAB45360}"/>
          </ac:picMkLst>
        </pc:picChg>
        <pc:picChg chg="add del mod">
          <ac:chgData name="Nicole Heller" userId="6c179b05-5f5e-4759-a880-7448dd574968" providerId="ADAL" clId="{E47BB1E4-B194-4A59-BE7A-EBF43BE22EED}" dt="2024-05-08T17:52:06.192" v="1094" actId="478"/>
          <ac:picMkLst>
            <pc:docMk/>
            <pc:sldMk cId="872154056" sldId="994"/>
            <ac:picMk id="14" creationId="{EEBA6530-3B2E-A86E-66A0-4C6013F58752}"/>
          </ac:picMkLst>
        </pc:picChg>
        <pc:extLst>
          <p:ext xmlns:p="http://schemas.openxmlformats.org/presentationml/2006/main" uri="{D6D511B9-2390-475A-947B-AFAB55BFBCF1}">
            <pc226:cmChg xmlns:pc226="http://schemas.microsoft.com/office/powerpoint/2022/06/main/command" chg="del mod">
              <pc226:chgData name="Nicole Heller" userId="6c179b05-5f5e-4759-a880-7448dd574968" providerId="ADAL" clId="{E47BB1E4-B194-4A59-BE7A-EBF43BE22EED}" dt="2024-05-08T18:45:26.024" v="1174"/>
              <pc2:cmMkLst xmlns:pc2="http://schemas.microsoft.com/office/powerpoint/2019/9/main/command">
                <pc:docMk/>
                <pc:sldMk cId="872154056" sldId="994"/>
                <pc2:cmMk id="{36F64CAE-F115-4A93-BA69-71D1E27A7B48}"/>
              </pc2:cmMkLst>
            </pc226:cmChg>
          </p:ext>
        </pc:extLst>
      </pc:sldChg>
      <pc:sldChg chg="delCm modCm">
        <pc:chgData name="Nicole Heller" userId="6c179b05-5f5e-4759-a880-7448dd574968" providerId="ADAL" clId="{E47BB1E4-B194-4A59-BE7A-EBF43BE22EED}" dt="2024-05-08T18:46:10.398" v="1179"/>
        <pc:sldMkLst>
          <pc:docMk/>
          <pc:sldMk cId="239194000" sldId="995"/>
        </pc:sldMkLst>
        <pc:extLst>
          <p:ext xmlns:p="http://schemas.openxmlformats.org/presentationml/2006/main" uri="{D6D511B9-2390-475A-947B-AFAB55BFBCF1}">
            <pc226:cmChg xmlns:pc226="http://schemas.microsoft.com/office/powerpoint/2022/06/main/command" chg="del mod">
              <pc226:chgData name="Nicole Heller" userId="6c179b05-5f5e-4759-a880-7448dd574968" providerId="ADAL" clId="{E47BB1E4-B194-4A59-BE7A-EBF43BE22EED}" dt="2024-05-08T18:46:10.398" v="1179"/>
              <pc2:cmMkLst xmlns:pc2="http://schemas.microsoft.com/office/powerpoint/2019/9/main/command">
                <pc:docMk/>
                <pc:sldMk cId="239194000" sldId="995"/>
                <pc2:cmMk id="{AB59A4F2-0170-41E7-8EC9-DF1966BDB8E9}"/>
              </pc2:cmMkLst>
            </pc226:cmChg>
          </p:ext>
        </pc:extLst>
      </pc:sldChg>
      <pc:sldChg chg="addSp delSp modSp mod modNotesTx">
        <pc:chgData name="Nicole Heller" userId="6c179b05-5f5e-4759-a880-7448dd574968" providerId="ADAL" clId="{E47BB1E4-B194-4A59-BE7A-EBF43BE22EED}" dt="2024-05-08T18:02:33.615" v="1152" actId="1076"/>
        <pc:sldMkLst>
          <pc:docMk/>
          <pc:sldMk cId="3464012456" sldId="996"/>
        </pc:sldMkLst>
        <pc:graphicFrameChg chg="add mod">
          <ac:chgData name="Nicole Heller" userId="6c179b05-5f5e-4759-a880-7448dd574968" providerId="ADAL" clId="{E47BB1E4-B194-4A59-BE7A-EBF43BE22EED}" dt="2024-05-08T18:02:22.158" v="1148"/>
          <ac:graphicFrameMkLst>
            <pc:docMk/>
            <pc:sldMk cId="3464012456" sldId="996"/>
            <ac:graphicFrameMk id="2" creationId="{EA140895-B8C3-4E84-B05A-EA2D3C13C7BE}"/>
          </ac:graphicFrameMkLst>
        </pc:graphicFrameChg>
        <pc:picChg chg="add mod">
          <ac:chgData name="Nicole Heller" userId="6c179b05-5f5e-4759-a880-7448dd574968" providerId="ADAL" clId="{E47BB1E4-B194-4A59-BE7A-EBF43BE22EED}" dt="2024-05-08T18:02:33.615" v="1152" actId="1076"/>
          <ac:picMkLst>
            <pc:docMk/>
            <pc:sldMk cId="3464012456" sldId="996"/>
            <ac:picMk id="4" creationId="{972CA745-216B-416A-2FEC-A50F71B3126A}"/>
          </ac:picMkLst>
        </pc:picChg>
        <pc:picChg chg="del">
          <ac:chgData name="Nicole Heller" userId="6c179b05-5f5e-4759-a880-7448dd574968" providerId="ADAL" clId="{E47BB1E4-B194-4A59-BE7A-EBF43BE22EED}" dt="2024-05-08T18:02:18.597" v="1146" actId="478"/>
          <ac:picMkLst>
            <pc:docMk/>
            <pc:sldMk cId="3464012456" sldId="996"/>
            <ac:picMk id="14" creationId="{92A94161-59C1-D824-4190-069D39EB71F0}"/>
          </ac:picMkLst>
        </pc:picChg>
      </pc:sldChg>
      <pc:sldChg chg="addSp delSp modSp mod">
        <pc:chgData name="Nicole Heller" userId="6c179b05-5f5e-4759-a880-7448dd574968" providerId="ADAL" clId="{E47BB1E4-B194-4A59-BE7A-EBF43BE22EED}" dt="2024-05-08T18:03:50.232" v="1166" actId="1076"/>
        <pc:sldMkLst>
          <pc:docMk/>
          <pc:sldMk cId="1007474304" sldId="997"/>
        </pc:sldMkLst>
        <pc:graphicFrameChg chg="add mod">
          <ac:chgData name="Nicole Heller" userId="6c179b05-5f5e-4759-a880-7448dd574968" providerId="ADAL" clId="{E47BB1E4-B194-4A59-BE7A-EBF43BE22EED}" dt="2024-05-08T18:03:20.249" v="1157"/>
          <ac:graphicFrameMkLst>
            <pc:docMk/>
            <pc:sldMk cId="1007474304" sldId="997"/>
            <ac:graphicFrameMk id="2" creationId="{1956F480-8B67-4C96-BA0C-28EF2F4640FF}"/>
          </ac:graphicFrameMkLst>
        </pc:graphicFrameChg>
        <pc:graphicFrameChg chg="add mod">
          <ac:chgData name="Nicole Heller" userId="6c179b05-5f5e-4759-a880-7448dd574968" providerId="ADAL" clId="{E47BB1E4-B194-4A59-BE7A-EBF43BE22EED}" dt="2024-05-08T14:46:23.177" v="464"/>
          <ac:graphicFrameMkLst>
            <pc:docMk/>
            <pc:sldMk cId="1007474304" sldId="997"/>
            <ac:graphicFrameMk id="8" creationId="{1956F480-8B67-4C96-BA0C-28EF2F4640FF}"/>
          </ac:graphicFrameMkLst>
        </pc:graphicFrameChg>
        <pc:graphicFrameChg chg="add mod">
          <ac:chgData name="Nicole Heller" userId="6c179b05-5f5e-4759-a880-7448dd574968" providerId="ADAL" clId="{E47BB1E4-B194-4A59-BE7A-EBF43BE22EED}" dt="2024-05-08T14:49:34.866" v="468"/>
          <ac:graphicFrameMkLst>
            <pc:docMk/>
            <pc:sldMk cId="1007474304" sldId="997"/>
            <ac:graphicFrameMk id="13" creationId="{1956F480-8B67-4C96-BA0C-28EF2F4640FF}"/>
          </ac:graphicFrameMkLst>
        </pc:graphicFrameChg>
        <pc:picChg chg="add mod">
          <ac:chgData name="Nicole Heller" userId="6c179b05-5f5e-4759-a880-7448dd574968" providerId="ADAL" clId="{E47BB1E4-B194-4A59-BE7A-EBF43BE22EED}" dt="2024-05-08T18:03:50.232" v="1166" actId="1076"/>
          <ac:picMkLst>
            <pc:docMk/>
            <pc:sldMk cId="1007474304" sldId="997"/>
            <ac:picMk id="4" creationId="{B72533D0-BF07-2827-CC13-9C799D05203D}"/>
          </ac:picMkLst>
        </pc:picChg>
        <pc:picChg chg="add del">
          <ac:chgData name="Nicole Heller" userId="6c179b05-5f5e-4759-a880-7448dd574968" providerId="ADAL" clId="{E47BB1E4-B194-4A59-BE7A-EBF43BE22EED}" dt="2024-05-08T14:45:34.337" v="460" actId="478"/>
          <ac:picMkLst>
            <pc:docMk/>
            <pc:sldMk cId="1007474304" sldId="997"/>
            <ac:picMk id="4" creationId="{F733D07E-AEB2-A5CE-F9DF-496D9A325D72}"/>
          </ac:picMkLst>
        </pc:picChg>
        <pc:picChg chg="del">
          <ac:chgData name="Nicole Heller" userId="6c179b05-5f5e-4759-a880-7448dd574968" providerId="ADAL" clId="{E47BB1E4-B194-4A59-BE7A-EBF43BE22EED}" dt="2024-05-08T14:45:22.484" v="454" actId="478"/>
          <ac:picMkLst>
            <pc:docMk/>
            <pc:sldMk cId="1007474304" sldId="997"/>
            <ac:picMk id="10" creationId="{2AAD6820-E2FA-1F0A-FB43-B516760DDC21}"/>
          </ac:picMkLst>
        </pc:picChg>
        <pc:picChg chg="add del">
          <ac:chgData name="Nicole Heller" userId="6c179b05-5f5e-4759-a880-7448dd574968" providerId="ADAL" clId="{E47BB1E4-B194-4A59-BE7A-EBF43BE22EED}" dt="2024-05-08T14:46:25.114" v="466" actId="478"/>
          <ac:picMkLst>
            <pc:docMk/>
            <pc:sldMk cId="1007474304" sldId="997"/>
            <ac:picMk id="12" creationId="{CFED868D-B2FA-75A0-B32E-7E2E05E2332A}"/>
          </ac:picMkLst>
        </pc:picChg>
        <pc:picChg chg="add del mod">
          <ac:chgData name="Nicole Heller" userId="6c179b05-5f5e-4759-a880-7448dd574968" providerId="ADAL" clId="{E47BB1E4-B194-4A59-BE7A-EBF43BE22EED}" dt="2024-05-08T18:03:15.970" v="1153" actId="478"/>
          <ac:picMkLst>
            <pc:docMk/>
            <pc:sldMk cId="1007474304" sldId="997"/>
            <ac:picMk id="14" creationId="{341CF89D-AE9F-270E-8096-B6FEB18F0E9A}"/>
          </ac:picMkLst>
        </pc:picChg>
      </pc:sldChg>
      <pc:sldChg chg="delCm modCm">
        <pc:chgData name="Nicole Heller" userId="6c179b05-5f5e-4759-a880-7448dd574968" providerId="ADAL" clId="{E47BB1E4-B194-4A59-BE7A-EBF43BE22EED}" dt="2024-05-08T18:46:00.939" v="1178"/>
        <pc:sldMkLst>
          <pc:docMk/>
          <pc:sldMk cId="77007671" sldId="998"/>
        </pc:sldMkLst>
        <pc:extLst>
          <p:ext xmlns:p="http://schemas.openxmlformats.org/presentationml/2006/main" uri="{D6D511B9-2390-475A-947B-AFAB55BFBCF1}">
            <pc226:cmChg xmlns:pc226="http://schemas.microsoft.com/office/powerpoint/2022/06/main/command" chg="del mod modRxn">
              <pc226:chgData name="Nicole Heller" userId="6c179b05-5f5e-4759-a880-7448dd574968" providerId="ADAL" clId="{E47BB1E4-B194-4A59-BE7A-EBF43BE22EED}" dt="2024-05-08T18:46:00.939" v="1178"/>
              <pc2:cmMkLst xmlns:pc2="http://schemas.microsoft.com/office/powerpoint/2019/9/main/command">
                <pc:docMk/>
                <pc:sldMk cId="77007671" sldId="998"/>
                <pc2:cmMk id="{B2FC6A9F-2A0F-45D7-A718-09597BD7C4F3}"/>
              </pc2:cmMkLst>
            </pc226:cmChg>
          </p:ext>
        </pc:extLst>
      </pc:sldChg>
      <pc:sldChg chg="del">
        <pc:chgData name="Nicole Heller" userId="6c179b05-5f5e-4759-a880-7448dd574968" providerId="ADAL" clId="{E47BB1E4-B194-4A59-BE7A-EBF43BE22EED}" dt="2024-05-08T13:38:38.432" v="348" actId="47"/>
        <pc:sldMkLst>
          <pc:docMk/>
          <pc:sldMk cId="1007699189" sldId="999"/>
        </pc:sldMkLst>
      </pc:sldChg>
      <pc:sldChg chg="modSp del mod">
        <pc:chgData name="Nicole Heller" userId="6c179b05-5f5e-4759-a880-7448dd574968" providerId="ADAL" clId="{E47BB1E4-B194-4A59-BE7A-EBF43BE22EED}" dt="2024-05-08T13:12:48.404" v="10" actId="47"/>
        <pc:sldMkLst>
          <pc:docMk/>
          <pc:sldMk cId="694506856" sldId="1000"/>
        </pc:sldMkLst>
        <pc:spChg chg="mod">
          <ac:chgData name="Nicole Heller" userId="6c179b05-5f5e-4759-a880-7448dd574968" providerId="ADAL" clId="{E47BB1E4-B194-4A59-BE7A-EBF43BE22EED}" dt="2024-05-08T13:11:48.980" v="4" actId="20577"/>
          <ac:spMkLst>
            <pc:docMk/>
            <pc:sldMk cId="694506856" sldId="1000"/>
            <ac:spMk id="7" creationId="{00000000-0000-0000-0000-000000000000}"/>
          </ac:spMkLst>
        </pc:spChg>
      </pc:sldChg>
      <pc:sldChg chg="del">
        <pc:chgData name="Nicole Heller" userId="6c179b05-5f5e-4759-a880-7448dd574968" providerId="ADAL" clId="{E47BB1E4-B194-4A59-BE7A-EBF43BE22EED}" dt="2024-05-08T13:38:59.146" v="349" actId="47"/>
        <pc:sldMkLst>
          <pc:docMk/>
          <pc:sldMk cId="929156593" sldId="1002"/>
        </pc:sldMkLst>
      </pc:sldChg>
      <pc:sldChg chg="addSp delSp modSp add mod delCm modCm modNotesTx">
        <pc:chgData name="Nicole Heller" userId="6c179b05-5f5e-4759-a880-7448dd574968" providerId="ADAL" clId="{E47BB1E4-B194-4A59-BE7A-EBF43BE22EED}" dt="2024-05-08T18:45:16.856" v="1173"/>
        <pc:sldMkLst>
          <pc:docMk/>
          <pc:sldMk cId="1044693937" sldId="1003"/>
        </pc:sldMkLst>
        <pc:spChg chg="mod">
          <ac:chgData name="Nicole Heller" userId="6c179b05-5f5e-4759-a880-7448dd574968" providerId="ADAL" clId="{E47BB1E4-B194-4A59-BE7A-EBF43BE22EED}" dt="2024-05-08T13:30:23.576" v="259" actId="6549"/>
          <ac:spMkLst>
            <pc:docMk/>
            <pc:sldMk cId="1044693937" sldId="1003"/>
            <ac:spMk id="7" creationId="{00000000-0000-0000-0000-000000000000}"/>
          </ac:spMkLst>
        </pc:spChg>
        <pc:spChg chg="del">
          <ac:chgData name="Nicole Heller" userId="6c179b05-5f5e-4759-a880-7448dd574968" providerId="ADAL" clId="{E47BB1E4-B194-4A59-BE7A-EBF43BE22EED}" dt="2024-05-08T13:25:40.471" v="117" actId="478"/>
          <ac:spMkLst>
            <pc:docMk/>
            <pc:sldMk cId="1044693937" sldId="1003"/>
            <ac:spMk id="8" creationId="{5F355714-2B78-0879-811D-A71220102FA4}"/>
          </ac:spMkLst>
        </pc:spChg>
        <pc:spChg chg="del mod">
          <ac:chgData name="Nicole Heller" userId="6c179b05-5f5e-4759-a880-7448dd574968" providerId="ADAL" clId="{E47BB1E4-B194-4A59-BE7A-EBF43BE22EED}" dt="2024-05-08T13:25:36.954" v="116" actId="478"/>
          <ac:spMkLst>
            <pc:docMk/>
            <pc:sldMk cId="1044693937" sldId="1003"/>
            <ac:spMk id="18" creationId="{7A23DE16-6C8D-F024-9D7B-245724FF89DD}"/>
          </ac:spMkLst>
        </pc:spChg>
        <pc:graphicFrameChg chg="add mod">
          <ac:chgData name="Nicole Heller" userId="6c179b05-5f5e-4759-a880-7448dd574968" providerId="ADAL" clId="{E47BB1E4-B194-4A59-BE7A-EBF43BE22EED}" dt="2024-05-08T13:32:26.496" v="263"/>
          <ac:graphicFrameMkLst>
            <pc:docMk/>
            <pc:sldMk cId="1044693937" sldId="1003"/>
            <ac:graphicFrameMk id="2" creationId="{7FE75821-1846-4530-937F-3E48B8633481}"/>
          </ac:graphicFrameMkLst>
        </pc:graphicFrameChg>
        <pc:graphicFrameChg chg="add mod">
          <ac:chgData name="Nicole Heller" userId="6c179b05-5f5e-4759-a880-7448dd574968" providerId="ADAL" clId="{E47BB1E4-B194-4A59-BE7A-EBF43BE22EED}" dt="2024-05-08T17:39:55.081" v="1070"/>
          <ac:graphicFrameMkLst>
            <pc:docMk/>
            <pc:sldMk cId="1044693937" sldId="1003"/>
            <ac:graphicFrameMk id="2" creationId="{FACBBF54-7333-4FCC-B61E-4EEBC0185F65}"/>
          </ac:graphicFrameMkLst>
        </pc:graphicFrameChg>
        <pc:graphicFrameChg chg="add mod">
          <ac:chgData name="Nicole Heller" userId="6c179b05-5f5e-4759-a880-7448dd574968" providerId="ADAL" clId="{E47BB1E4-B194-4A59-BE7A-EBF43BE22EED}" dt="2024-05-08T17:42:42.839" v="1081"/>
          <ac:graphicFrameMkLst>
            <pc:docMk/>
            <pc:sldMk cId="1044693937" sldId="1003"/>
            <ac:graphicFrameMk id="11" creationId="{FACBBF54-7333-4FCC-B61E-4EEBC0185F65}"/>
          </ac:graphicFrameMkLst>
        </pc:graphicFrameChg>
        <pc:picChg chg="add del mod">
          <ac:chgData name="Nicole Heller" userId="6c179b05-5f5e-4759-a880-7448dd574968" providerId="ADAL" clId="{E47BB1E4-B194-4A59-BE7A-EBF43BE22EED}" dt="2024-05-08T17:39:51.055" v="1068" actId="478"/>
          <ac:picMkLst>
            <pc:docMk/>
            <pc:sldMk cId="1044693937" sldId="1003"/>
            <ac:picMk id="3" creationId="{6F4D21B7-FD77-2D20-2C67-005672100BF1}"/>
          </ac:picMkLst>
        </pc:picChg>
        <pc:picChg chg="add del mod">
          <ac:chgData name="Nicole Heller" userId="6c179b05-5f5e-4759-a880-7448dd574968" providerId="ADAL" clId="{E47BB1E4-B194-4A59-BE7A-EBF43BE22EED}" dt="2024-05-08T17:42:38.955" v="1079" actId="478"/>
          <ac:picMkLst>
            <pc:docMk/>
            <pc:sldMk cId="1044693937" sldId="1003"/>
            <ac:picMk id="8" creationId="{A5192379-869E-1C7E-232F-16CEC6E280B2}"/>
          </ac:picMkLst>
        </pc:picChg>
        <pc:picChg chg="add mod">
          <ac:chgData name="Nicole Heller" userId="6c179b05-5f5e-4759-a880-7448dd574968" providerId="ADAL" clId="{E47BB1E4-B194-4A59-BE7A-EBF43BE22EED}" dt="2024-05-08T17:43:00.443" v="1087" actId="1076"/>
          <ac:picMkLst>
            <pc:docMk/>
            <pc:sldMk cId="1044693937" sldId="1003"/>
            <ac:picMk id="12" creationId="{3412FFE3-51BA-F9D2-B9A9-C9DC45FF74AC}"/>
          </ac:picMkLst>
        </pc:picChg>
        <pc:picChg chg="del">
          <ac:chgData name="Nicole Heller" userId="6c179b05-5f5e-4759-a880-7448dd574968" providerId="ADAL" clId="{E47BB1E4-B194-4A59-BE7A-EBF43BE22EED}" dt="2024-05-08T13:25:30.459" v="113" actId="478"/>
          <ac:picMkLst>
            <pc:docMk/>
            <pc:sldMk cId="1044693937" sldId="1003"/>
            <ac:picMk id="17" creationId="{DDBAB10A-BCCD-2428-9A9A-0D6D98538D54}"/>
          </ac:picMkLst>
        </pc:picChg>
        <pc:picChg chg="del">
          <ac:chgData name="Nicole Heller" userId="6c179b05-5f5e-4759-a880-7448dd574968" providerId="ADAL" clId="{E47BB1E4-B194-4A59-BE7A-EBF43BE22EED}" dt="2024-05-08T13:25:28.619" v="112" actId="478"/>
          <ac:picMkLst>
            <pc:docMk/>
            <pc:sldMk cId="1044693937" sldId="1003"/>
            <ac:picMk id="20" creationId="{B56400F6-2C3B-31E8-1B7A-85ACD91971DB}"/>
          </ac:picMkLst>
        </pc:picChg>
        <pc:picChg chg="del">
          <ac:chgData name="Nicole Heller" userId="6c179b05-5f5e-4759-a880-7448dd574968" providerId="ADAL" clId="{E47BB1E4-B194-4A59-BE7A-EBF43BE22EED}" dt="2024-05-08T13:25:32.407" v="114" actId="478"/>
          <ac:picMkLst>
            <pc:docMk/>
            <pc:sldMk cId="1044693937" sldId="1003"/>
            <ac:picMk id="22" creationId="{49E8E811-7057-8B65-371F-8ABC7A7FE4B7}"/>
          </ac:picMkLst>
        </pc:picChg>
        <pc:extLst>
          <p:ext xmlns:p="http://schemas.openxmlformats.org/presentationml/2006/main" uri="{D6D511B9-2390-475A-947B-AFAB55BFBCF1}">
            <pc226:cmChg xmlns:pc226="http://schemas.microsoft.com/office/powerpoint/2022/06/main/command" chg="del mod">
              <pc226:chgData name="Nicole Heller" userId="6c179b05-5f5e-4759-a880-7448dd574968" providerId="ADAL" clId="{E47BB1E4-B194-4A59-BE7A-EBF43BE22EED}" dt="2024-05-08T18:45:16.856" v="1173"/>
              <pc2:cmMkLst xmlns:pc2="http://schemas.microsoft.com/office/powerpoint/2019/9/main/command">
                <pc:docMk/>
                <pc:sldMk cId="1044693937" sldId="1003"/>
                <pc2:cmMk id="{52A25634-4B8C-422A-8DA3-09E1B3536C85}"/>
              </pc2:cmMkLst>
            </pc226:cmChg>
          </p:ext>
        </pc:extLst>
      </pc:sldChg>
      <pc:sldChg chg="addSp delSp modSp add mod addCm delCm modCm">
        <pc:chgData name="Nicole Heller" userId="6c179b05-5f5e-4759-a880-7448dd574968" providerId="ADAL" clId="{E47BB1E4-B194-4A59-BE7A-EBF43BE22EED}" dt="2024-05-10T15:59:17.180" v="1182"/>
        <pc:sldMkLst>
          <pc:docMk/>
          <pc:sldMk cId="660856523" sldId="1004"/>
        </pc:sldMkLst>
        <pc:spChg chg="mod">
          <ac:chgData name="Nicole Heller" userId="6c179b05-5f5e-4759-a880-7448dd574968" providerId="ADAL" clId="{E47BB1E4-B194-4A59-BE7A-EBF43BE22EED}" dt="2024-05-08T13:35:40.778" v="338" actId="20577"/>
          <ac:spMkLst>
            <pc:docMk/>
            <pc:sldMk cId="660856523" sldId="1004"/>
            <ac:spMk id="7" creationId="{00000000-0000-0000-0000-000000000000}"/>
          </ac:spMkLst>
        </pc:spChg>
        <pc:spChg chg="add del mod">
          <ac:chgData name="Nicole Heller" userId="6c179b05-5f5e-4759-a880-7448dd574968" providerId="ADAL" clId="{E47BB1E4-B194-4A59-BE7A-EBF43BE22EED}" dt="2024-05-08T17:59:50.624" v="1122" actId="478"/>
          <ac:spMkLst>
            <pc:docMk/>
            <pc:sldMk cId="660856523" sldId="1004"/>
            <ac:spMk id="21" creationId="{47DA48F8-EFB9-3A19-5A1C-F03ECFCFFC89}"/>
          </ac:spMkLst>
        </pc:spChg>
        <pc:graphicFrameChg chg="add mod">
          <ac:chgData name="Nicole Heller" userId="6c179b05-5f5e-4759-a880-7448dd574968" providerId="ADAL" clId="{E47BB1E4-B194-4A59-BE7A-EBF43BE22EED}" dt="2024-05-08T17:59:57.314" v="1127"/>
          <ac:graphicFrameMkLst>
            <pc:docMk/>
            <pc:sldMk cId="660856523" sldId="1004"/>
            <ac:graphicFrameMk id="2" creationId="{E67B578C-4263-6700-DBBA-1A9CC09BDDC2}"/>
          </ac:graphicFrameMkLst>
        </pc:graphicFrameChg>
        <pc:graphicFrameChg chg="add mod">
          <ac:chgData name="Nicole Heller" userId="6c179b05-5f5e-4759-a880-7448dd574968" providerId="ADAL" clId="{E47BB1E4-B194-4A59-BE7A-EBF43BE22EED}" dt="2024-05-08T13:35:06.527" v="274"/>
          <ac:graphicFrameMkLst>
            <pc:docMk/>
            <pc:sldMk cId="660856523" sldId="1004"/>
            <ac:graphicFrameMk id="9" creationId="{F5B1AE6C-D458-4982-9E05-9A0895E0DDDB}"/>
          </ac:graphicFrameMkLst>
        </pc:graphicFrameChg>
        <pc:graphicFrameChg chg="add mod">
          <ac:chgData name="Nicole Heller" userId="6c179b05-5f5e-4759-a880-7448dd574968" providerId="ADAL" clId="{E47BB1E4-B194-4A59-BE7A-EBF43BE22EED}" dt="2024-05-08T18:00:32.545" v="1137"/>
          <ac:graphicFrameMkLst>
            <pc:docMk/>
            <pc:sldMk cId="660856523" sldId="1004"/>
            <ac:graphicFrameMk id="11" creationId="{821B94A6-1756-44D6-8875-C85AB93E2C77}"/>
          </ac:graphicFrameMkLst>
        </pc:graphicFrameChg>
        <pc:graphicFrameChg chg="add mod">
          <ac:chgData name="Nicole Heller" userId="6c179b05-5f5e-4759-a880-7448dd574968" providerId="ADAL" clId="{E47BB1E4-B194-4A59-BE7A-EBF43BE22EED}" dt="2024-05-08T14:39:05.753" v="374"/>
          <ac:graphicFrameMkLst>
            <pc:docMk/>
            <pc:sldMk cId="660856523" sldId="1004"/>
            <ac:graphicFrameMk id="17" creationId="{F5B1AE6C-D458-4982-9E05-9A0895E0DDDB}"/>
          </ac:graphicFrameMkLst>
        </pc:graphicFrameChg>
        <pc:picChg chg="del">
          <ac:chgData name="Nicole Heller" userId="6c179b05-5f5e-4759-a880-7448dd574968" providerId="ADAL" clId="{E47BB1E4-B194-4A59-BE7A-EBF43BE22EED}" dt="2024-05-08T13:33:20.332" v="272" actId="478"/>
          <ac:picMkLst>
            <pc:docMk/>
            <pc:sldMk cId="660856523" sldId="1004"/>
            <ac:picMk id="2" creationId="{7009771B-1C25-6E6A-9ADC-0381577F272C}"/>
          </ac:picMkLst>
        </pc:picChg>
        <pc:picChg chg="add del mod">
          <ac:chgData name="Nicole Heller" userId="6c179b05-5f5e-4759-a880-7448dd574968" providerId="ADAL" clId="{E47BB1E4-B194-4A59-BE7A-EBF43BE22EED}" dt="2024-05-08T18:00:27.917" v="1133" actId="478"/>
          <ac:picMkLst>
            <pc:docMk/>
            <pc:sldMk cId="660856523" sldId="1004"/>
            <ac:picMk id="9" creationId="{0DD861D7-F588-6D3B-1691-FA8E6622A7C5}"/>
          </ac:picMkLst>
        </pc:picChg>
        <pc:picChg chg="add del mod">
          <ac:chgData name="Nicole Heller" userId="6c179b05-5f5e-4759-a880-7448dd574968" providerId="ADAL" clId="{E47BB1E4-B194-4A59-BE7A-EBF43BE22EED}" dt="2024-05-08T14:39:00.705" v="370" actId="478"/>
          <ac:picMkLst>
            <pc:docMk/>
            <pc:sldMk cId="660856523" sldId="1004"/>
            <ac:picMk id="11" creationId="{67BC76B6-598E-1DBD-4FFF-5F24E5E116A7}"/>
          </ac:picMkLst>
        </pc:picChg>
        <pc:picChg chg="add mod">
          <ac:chgData name="Nicole Heller" userId="6c179b05-5f5e-4759-a880-7448dd574968" providerId="ADAL" clId="{E47BB1E4-B194-4A59-BE7A-EBF43BE22EED}" dt="2024-05-08T18:45:44.064" v="1177" actId="1076"/>
          <ac:picMkLst>
            <pc:docMk/>
            <pc:sldMk cId="660856523" sldId="1004"/>
            <ac:picMk id="12" creationId="{6E87767F-F2A0-1D97-F4CF-5D7183F19357}"/>
          </ac:picMkLst>
        </pc:picChg>
        <pc:picChg chg="add del mod">
          <ac:chgData name="Nicole Heller" userId="6c179b05-5f5e-4759-a880-7448dd574968" providerId="ADAL" clId="{E47BB1E4-B194-4A59-BE7A-EBF43BE22EED}" dt="2024-05-08T17:59:45.696" v="1119" actId="478"/>
          <ac:picMkLst>
            <pc:docMk/>
            <pc:sldMk cId="660856523" sldId="1004"/>
            <ac:picMk id="18" creationId="{60CBDBAE-0FEB-8C8E-2439-363D775EB6A3}"/>
          </ac:picMkLst>
        </pc:picChg>
        <pc:cxnChg chg="add del mod ord">
          <ac:chgData name="Nicole Heller" userId="6c179b05-5f5e-4759-a880-7448dd574968" providerId="ADAL" clId="{E47BB1E4-B194-4A59-BE7A-EBF43BE22EED}" dt="2024-05-08T17:59:52.681" v="1123" actId="478"/>
          <ac:cxnSpMkLst>
            <pc:docMk/>
            <pc:sldMk cId="660856523" sldId="1004"/>
            <ac:cxnSpMk id="13" creationId="{AEB80987-66C8-5415-DAB5-491C377BC685}"/>
          </ac:cxnSpMkLst>
        </pc:cxnChg>
        <pc:extLst>
          <p:ext xmlns:p="http://schemas.openxmlformats.org/presentationml/2006/main" uri="{D6D511B9-2390-475A-947B-AFAB55BFBCF1}">
            <pc226:cmChg xmlns:pc226="http://schemas.microsoft.com/office/powerpoint/2022/06/main/command" chg="add del mod">
              <pc226:chgData name="Nicole Heller" userId="6c179b05-5f5e-4759-a880-7448dd574968" providerId="ADAL" clId="{E47BB1E4-B194-4A59-BE7A-EBF43BE22EED}" dt="2024-05-08T18:45:36.788" v="1176"/>
              <pc2:cmMkLst xmlns:pc2="http://schemas.microsoft.com/office/powerpoint/2019/9/main/command">
                <pc:docMk/>
                <pc:sldMk cId="660856523" sldId="1004"/>
                <pc2:cmMk id="{8EFE1647-F93C-4D25-B67A-08EAFF2E1060}"/>
              </pc2:cmMkLst>
            </pc226:cmChg>
            <pc226:cmChg xmlns:pc226="http://schemas.microsoft.com/office/powerpoint/2022/06/main/command" chg="del">
              <pc226:chgData name="Nicole Heller" userId="6c179b05-5f5e-4759-a880-7448dd574968" providerId="ADAL" clId="{E47BB1E4-B194-4A59-BE7A-EBF43BE22EED}" dt="2024-05-10T15:59:17.180" v="1182"/>
              <pc2:cmMkLst xmlns:pc2="http://schemas.microsoft.com/office/powerpoint/2019/9/main/command">
                <pc:docMk/>
                <pc:sldMk cId="660856523" sldId="1004"/>
                <pc2:cmMk id="{3390BEC6-7B14-48AE-A085-88C8D081C56E}"/>
              </pc2:cmMkLst>
              <pc226:cmRplyChg chg="add mod">
                <pc226:chgData name="Nicole Heller" userId="6c179b05-5f5e-4759-a880-7448dd574968" providerId="ADAL" clId="{E47BB1E4-B194-4A59-BE7A-EBF43BE22EED}" dt="2024-05-10T12:36:36.504" v="1181"/>
                <pc2:cmRplyMkLst xmlns:pc2="http://schemas.microsoft.com/office/powerpoint/2019/9/main/command">
                  <pc:docMk/>
                  <pc:sldMk cId="660856523" sldId="1004"/>
                  <pc2:cmMk id="{3390BEC6-7B14-48AE-A085-88C8D081C56E}"/>
                  <pc2:cmRplyMk id="{08C39BBF-69FB-43EE-A164-3D7411D150AD}"/>
                </pc2:cmRplyMkLst>
              </pc226:cmRplyChg>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897062A-B6BB-4236-A297-51069DA7FB8D}" type="datetimeFigureOut">
              <a:rPr lang="en-US" smtClean="0"/>
              <a:t>5/10/2024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B61F58B-504B-4E60-87B7-CF20059B523E}" type="slidenum">
              <a:rPr lang="en-US" smtClean="0"/>
              <a:t>‹#›</a:t>
            </a:fld>
            <a:endParaRPr lang="en-US"/>
          </a:p>
        </p:txBody>
      </p:sp>
    </p:spTree>
    <p:extLst>
      <p:ext uri="{BB962C8B-B14F-4D97-AF65-F5344CB8AC3E}">
        <p14:creationId xmlns:p14="http://schemas.microsoft.com/office/powerpoint/2010/main" val="32188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66618">
              <a:defRPr/>
            </a:pPr>
            <a:fld id="{F8D3023A-5904-C244-B3EE-4F21680AC75A}" type="slidenum">
              <a:rPr lang="en-US">
                <a:solidFill>
                  <a:prstClr val="black"/>
                </a:solidFill>
                <a:latin typeface="Calibri"/>
              </a:rPr>
              <a:pPr defTabSz="466618">
                <a:defRPr/>
              </a:pPr>
              <a:t>1</a:t>
            </a:fld>
            <a:endParaRPr lang="en-US">
              <a:solidFill>
                <a:prstClr val="black"/>
              </a:solidFill>
              <a:latin typeface="Calibri"/>
            </a:endParaRPr>
          </a:p>
        </p:txBody>
      </p:sp>
    </p:spTree>
    <p:extLst>
      <p:ext uri="{BB962C8B-B14F-4D97-AF65-F5344CB8AC3E}">
        <p14:creationId xmlns:p14="http://schemas.microsoft.com/office/powerpoint/2010/main" val="2293564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10</a:t>
            </a:fld>
            <a:endParaRPr lang="en-US">
              <a:solidFill>
                <a:prstClr val="black"/>
              </a:solidFill>
              <a:latin typeface="Calibri"/>
            </a:endParaRPr>
          </a:p>
        </p:txBody>
      </p:sp>
    </p:spTree>
    <p:extLst>
      <p:ext uri="{BB962C8B-B14F-4D97-AF65-F5344CB8AC3E}">
        <p14:creationId xmlns:p14="http://schemas.microsoft.com/office/powerpoint/2010/main" val="540617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11</a:t>
            </a:fld>
            <a:endParaRPr lang="en-US">
              <a:solidFill>
                <a:prstClr val="black"/>
              </a:solidFill>
              <a:latin typeface="Calibri"/>
            </a:endParaRPr>
          </a:p>
        </p:txBody>
      </p:sp>
    </p:spTree>
    <p:extLst>
      <p:ext uri="{BB962C8B-B14F-4D97-AF65-F5344CB8AC3E}">
        <p14:creationId xmlns:p14="http://schemas.microsoft.com/office/powerpoint/2010/main" val="2926969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F687DF-8BFF-5650-26AC-F1A5C756B2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74B74A-8EE9-579C-3A11-595DEC3FC6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587E29-6F23-2223-9F5C-F5E0ACB3A3E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87A30C2-9FE6-91F5-2A06-9A71C58319A7}"/>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8D3023A-5904-C244-B3EE-4F21680AC75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1803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13</a:t>
            </a:fld>
            <a:endParaRPr lang="en-US">
              <a:solidFill>
                <a:prstClr val="black"/>
              </a:solidFill>
              <a:latin typeface="Calibri"/>
            </a:endParaRPr>
          </a:p>
        </p:txBody>
      </p:sp>
    </p:spTree>
    <p:extLst>
      <p:ext uri="{BB962C8B-B14F-4D97-AF65-F5344CB8AC3E}">
        <p14:creationId xmlns:p14="http://schemas.microsoft.com/office/powerpoint/2010/main" val="422003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61F58B-504B-4E60-87B7-CF20059B523E}" type="slidenum">
              <a:rPr lang="en-US" smtClean="0"/>
              <a:t>14</a:t>
            </a:fld>
            <a:endParaRPr lang="en-US"/>
          </a:p>
        </p:txBody>
      </p:sp>
    </p:spTree>
    <p:extLst>
      <p:ext uri="{BB962C8B-B14F-4D97-AF65-F5344CB8AC3E}">
        <p14:creationId xmlns:p14="http://schemas.microsoft.com/office/powerpoint/2010/main" val="3199355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Any questions?</a:t>
            </a:r>
          </a:p>
        </p:txBody>
      </p:sp>
      <p:sp>
        <p:nvSpPr>
          <p:cNvPr id="4" name="Slide Number Placeholder 3"/>
          <p:cNvSpPr>
            <a:spLocks noGrp="1"/>
          </p:cNvSpPr>
          <p:nvPr>
            <p:ph type="sldNum" sz="quarter" idx="5"/>
          </p:nvPr>
        </p:nvSpPr>
        <p:spPr/>
        <p:txBody>
          <a:bodyPr/>
          <a:lstStyle/>
          <a:p>
            <a:fld id="{EB61F58B-504B-4E60-87B7-CF20059B523E}" type="slidenum">
              <a:rPr lang="en-US" smtClean="0"/>
              <a:t>15</a:t>
            </a:fld>
            <a:endParaRPr lang="en-US"/>
          </a:p>
        </p:txBody>
      </p:sp>
    </p:spTree>
    <p:extLst>
      <p:ext uri="{BB962C8B-B14F-4D97-AF65-F5344CB8AC3E}">
        <p14:creationId xmlns:p14="http://schemas.microsoft.com/office/powerpoint/2010/main" val="801710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2</a:t>
            </a:fld>
            <a:endParaRPr lang="en-US">
              <a:solidFill>
                <a:prstClr val="black"/>
              </a:solidFill>
              <a:latin typeface="Calibri"/>
            </a:endParaRPr>
          </a:p>
        </p:txBody>
      </p:sp>
    </p:spTree>
    <p:extLst>
      <p:ext uri="{BB962C8B-B14F-4D97-AF65-F5344CB8AC3E}">
        <p14:creationId xmlns:p14="http://schemas.microsoft.com/office/powerpoint/2010/main" val="958247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3</a:t>
            </a:fld>
            <a:endParaRPr lang="en-US">
              <a:solidFill>
                <a:prstClr val="black"/>
              </a:solidFill>
              <a:latin typeface="Calibri"/>
            </a:endParaRPr>
          </a:p>
        </p:txBody>
      </p:sp>
    </p:spTree>
    <p:extLst>
      <p:ext uri="{BB962C8B-B14F-4D97-AF65-F5344CB8AC3E}">
        <p14:creationId xmlns:p14="http://schemas.microsoft.com/office/powerpoint/2010/main" val="1115176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4</a:t>
            </a:fld>
            <a:endParaRPr lang="en-US">
              <a:solidFill>
                <a:prstClr val="black"/>
              </a:solidFill>
              <a:latin typeface="Calibri"/>
            </a:endParaRPr>
          </a:p>
        </p:txBody>
      </p:sp>
    </p:spTree>
    <p:extLst>
      <p:ext uri="{BB962C8B-B14F-4D97-AF65-F5344CB8AC3E}">
        <p14:creationId xmlns:p14="http://schemas.microsoft.com/office/powerpoint/2010/main" val="1658898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F687DF-8BFF-5650-26AC-F1A5C756B2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74B74A-8EE9-579C-3A11-595DEC3FC6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587E29-6F23-2223-9F5C-F5E0ACB3A3E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87A30C2-9FE6-91F5-2A06-9A71C58319A7}"/>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8D3023A-5904-C244-B3EE-4F21680AC75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792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Two working adults and 1 child or a single adult with 2 children</a:t>
            </a:r>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6</a:t>
            </a:fld>
            <a:endParaRPr lang="en-US">
              <a:solidFill>
                <a:prstClr val="black"/>
              </a:solidFill>
              <a:latin typeface="Calibri"/>
            </a:endParaRPr>
          </a:p>
        </p:txBody>
      </p:sp>
    </p:spTree>
    <p:extLst>
      <p:ext uri="{BB962C8B-B14F-4D97-AF65-F5344CB8AC3E}">
        <p14:creationId xmlns:p14="http://schemas.microsoft.com/office/powerpoint/2010/main" val="2143700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Two working adults and 1 child or a single adult with 2 children</a:t>
            </a:r>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7</a:t>
            </a:fld>
            <a:endParaRPr lang="en-US">
              <a:solidFill>
                <a:prstClr val="black"/>
              </a:solidFill>
              <a:latin typeface="Calibri"/>
            </a:endParaRPr>
          </a:p>
        </p:txBody>
      </p:sp>
    </p:spTree>
    <p:extLst>
      <p:ext uri="{BB962C8B-B14F-4D97-AF65-F5344CB8AC3E}">
        <p14:creationId xmlns:p14="http://schemas.microsoft.com/office/powerpoint/2010/main" val="2401715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8</a:t>
            </a:fld>
            <a:endParaRPr lang="en-US">
              <a:solidFill>
                <a:prstClr val="black"/>
              </a:solidFill>
              <a:latin typeface="Calibri"/>
            </a:endParaRPr>
          </a:p>
        </p:txBody>
      </p:sp>
    </p:spTree>
    <p:extLst>
      <p:ext uri="{BB962C8B-B14F-4D97-AF65-F5344CB8AC3E}">
        <p14:creationId xmlns:p14="http://schemas.microsoft.com/office/powerpoint/2010/main" val="2093216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6618">
              <a:defRPr/>
            </a:pPr>
            <a:fld id="{F8D3023A-5904-C244-B3EE-4F21680AC75A}" type="slidenum">
              <a:rPr lang="en-US">
                <a:solidFill>
                  <a:prstClr val="black"/>
                </a:solidFill>
                <a:latin typeface="Calibri"/>
              </a:rPr>
              <a:pPr defTabSz="466618">
                <a:defRPr/>
              </a:pPr>
              <a:t>9</a:t>
            </a:fld>
            <a:endParaRPr lang="en-US">
              <a:solidFill>
                <a:prstClr val="black"/>
              </a:solidFill>
              <a:latin typeface="Calibri"/>
            </a:endParaRPr>
          </a:p>
        </p:txBody>
      </p:sp>
    </p:spTree>
    <p:extLst>
      <p:ext uri="{BB962C8B-B14F-4D97-AF65-F5344CB8AC3E}">
        <p14:creationId xmlns:p14="http://schemas.microsoft.com/office/powerpoint/2010/main" val="664761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37C1B2-2166-F14A-B17E-367D6C268CCD}" type="datetime1">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45937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052E61-527A-9942-A978-0F53AEC05E8D}" type="datetime1">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12627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0879EC-2EB1-0746-9D97-25811DFC13DA}" type="datetime1">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99221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95BEF1-B353-394B-9AB0-A297F0FF38FF}" type="datetime1">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24990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1A7A1D-BF22-6E47-A03D-C713FB2E32EE}" type="datetime1">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415182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B0421B-C381-274C-A09A-09716867C3DF}" type="datetime1">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305017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B7FD36-6DD8-3B4E-A7B8-2757CC972DAA}" type="datetime1">
              <a:rPr lang="en-US" smtClean="0"/>
              <a:t>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300872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59EB43-F76A-E640-AA9F-EA47C0A0A783}" type="datetime1">
              <a:rPr lang="en-US" smtClean="0"/>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17624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ADDB5-9E57-3E46-8816-1E15D8D12637}" type="datetime1">
              <a:rPr lang="en-US" smtClean="0"/>
              <a:t>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254511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0D88AB-917E-1749-8954-5D3EF20935C1}" type="datetime1">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209671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EBB88D-55A3-3643-85B8-2B4E45FCA3D4}" type="datetime1">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22CA0-0256-9246-A93D-5B8D848016D4}" type="slidenum">
              <a:rPr lang="en-US" smtClean="0"/>
              <a:t>‹#›</a:t>
            </a:fld>
            <a:endParaRPr lang="en-US"/>
          </a:p>
        </p:txBody>
      </p:sp>
    </p:spTree>
    <p:extLst>
      <p:ext uri="{BB962C8B-B14F-4D97-AF65-F5344CB8AC3E}">
        <p14:creationId xmlns:p14="http://schemas.microsoft.com/office/powerpoint/2010/main" val="321542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DF5F8-B81C-3045-A4A8-5A418D91A2FF}" type="datetime1">
              <a:rPr lang="en-US" smtClean="0"/>
              <a:t>5/10/2024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22CA0-0256-9246-A93D-5B8D848016D4}" type="slidenum">
              <a:rPr lang="en-US" smtClean="0"/>
              <a:t>‹#›</a:t>
            </a:fld>
            <a:endParaRPr lang="en-US"/>
          </a:p>
        </p:txBody>
      </p:sp>
    </p:spTree>
    <p:extLst>
      <p:ext uri="{BB962C8B-B14F-4D97-AF65-F5344CB8AC3E}">
        <p14:creationId xmlns:p14="http://schemas.microsoft.com/office/powerpoint/2010/main" val="34460902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hfpi.org/resource/the-state-of-child-care-in-new-hampshire-end-of-one-time-federal-investments-may-reduce-industry-stabilit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nhfpi.org/resource/child-care-in-new-hampshire-high-price-low-supply/" TargetMode="External"/><Relationship Id="rId4" Type="http://schemas.openxmlformats.org/officeDocument/2006/relationships/hyperlink" Target="https://nhfpi.org/blog/new-hampshire-child-care-scholarship-eligibility-to-be-expanded-in-2024-provider-reimbursement-rates-increased/"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898" y="2221337"/>
            <a:ext cx="8312204" cy="1942675"/>
          </a:xfrm>
        </p:spPr>
        <p:txBody>
          <a:bodyPr>
            <a:normAutofit/>
          </a:bodyPr>
          <a:lstStyle/>
          <a:p>
            <a:r>
              <a:rPr lang="en-US" sz="3200" dirty="0">
                <a:solidFill>
                  <a:srgbClr val="76BC43"/>
                </a:solidFill>
                <a:latin typeface="Gotham Medium" pitchFamily="50" charset="0"/>
                <a:cs typeface="Gotham-Black"/>
              </a:rPr>
              <a:t>THE FRAGILE ECONOMICS OF CHILD CARE: AN OVERVIEW OF NEW HAMPSHIRE DATA</a:t>
            </a:r>
          </a:p>
        </p:txBody>
      </p:sp>
      <p:sp>
        <p:nvSpPr>
          <p:cNvPr id="3" name="Subtitle 2"/>
          <p:cNvSpPr>
            <a:spLocks noGrp="1"/>
          </p:cNvSpPr>
          <p:nvPr>
            <p:ph type="subTitle" idx="1"/>
          </p:nvPr>
        </p:nvSpPr>
        <p:spPr>
          <a:xfrm>
            <a:off x="1371600" y="4505364"/>
            <a:ext cx="6553200" cy="479425"/>
          </a:xfrm>
        </p:spPr>
        <p:txBody>
          <a:bodyPr>
            <a:normAutofit fontScale="85000" lnSpcReduction="20000"/>
          </a:bodyPr>
          <a:lstStyle/>
          <a:p>
            <a:r>
              <a:rPr lang="en-US" sz="1600">
                <a:solidFill>
                  <a:srgbClr val="4D4D4F"/>
                </a:solidFill>
                <a:latin typeface="Gotham-Medium"/>
                <a:cs typeface="Gotham-Medium"/>
              </a:rPr>
              <a:t>PRESENTED BY NICOLE HELLER, PHD</a:t>
            </a:r>
          </a:p>
          <a:p>
            <a:r>
              <a:rPr lang="en-US" sz="1600">
                <a:solidFill>
                  <a:srgbClr val="4D4D4F"/>
                </a:solidFill>
                <a:latin typeface="Gotham-Medium"/>
                <a:cs typeface="Gotham-Medium"/>
              </a:rPr>
              <a:t>SENIOR POLICY ANALYST</a:t>
            </a:r>
          </a:p>
        </p:txBody>
      </p:sp>
      <p:sp>
        <p:nvSpPr>
          <p:cNvPr id="4" name="Rectangle 3"/>
          <p:cNvSpPr/>
          <p:nvPr/>
        </p:nvSpPr>
        <p:spPr>
          <a:xfrm>
            <a:off x="0" y="0"/>
            <a:ext cx="9144000" cy="682625"/>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6BC43"/>
              </a:solidFill>
              <a:effectLst/>
              <a:uLnTx/>
              <a:uFillTx/>
              <a:latin typeface="Calibri"/>
              <a:ea typeface="+mn-ea"/>
              <a:cs typeface="+mn-cs"/>
            </a:endParaRPr>
          </a:p>
        </p:txBody>
      </p:sp>
      <p:pic>
        <p:nvPicPr>
          <p:cNvPr id="5" name="Picture 4" descr="Final_NHFPI_Logo_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695583"/>
            <a:ext cx="1828800" cy="1397000"/>
          </a:xfrm>
          <a:prstGeom prst="rect">
            <a:avLst/>
          </a:prstGeom>
        </p:spPr>
      </p:pic>
      <p:sp>
        <p:nvSpPr>
          <p:cNvPr id="7" name="Subtitle 2"/>
          <p:cNvSpPr txBox="1">
            <a:spLocks/>
          </p:cNvSpPr>
          <p:nvPr/>
        </p:nvSpPr>
        <p:spPr>
          <a:xfrm>
            <a:off x="1371600" y="5113543"/>
            <a:ext cx="6400800" cy="49361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200" b="0" i="0" u="none" strike="noStrike" kern="1200" cap="none" spc="0" normalizeH="0" baseline="0" noProof="0">
                <a:ln>
                  <a:noFill/>
                </a:ln>
                <a:solidFill>
                  <a:srgbClr val="4D4D4F"/>
                </a:solidFill>
                <a:effectLst/>
                <a:uLnTx/>
                <a:uFillTx/>
                <a:latin typeface="Gotham-Medium"/>
                <a:ea typeface="+mn-ea"/>
                <a:cs typeface="Gotham-Medium"/>
              </a:rPr>
              <a:t>NEW HAMPSHIRE ALLIANCE OF EARLY CHILDHOOD COALITIONS CONVENING</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1200" b="0" i="0" u="none" strike="noStrike" kern="1200" cap="none" spc="0" normalizeH="0" baseline="0" noProof="0">
              <a:ln>
                <a:noFill/>
              </a:ln>
              <a:solidFill>
                <a:srgbClr val="4D4D4F"/>
              </a:solidFill>
              <a:effectLst/>
              <a:uLnTx/>
              <a:uFillTx/>
              <a:latin typeface="Gotham-Medium"/>
              <a:ea typeface="+mn-ea"/>
              <a:cs typeface="Gotham-Medium"/>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200" b="0" i="0" u="none" strike="noStrike" kern="1200" cap="none" spc="0" normalizeH="0" baseline="0" noProof="0">
                <a:ln>
                  <a:noFill/>
                </a:ln>
                <a:solidFill>
                  <a:srgbClr val="4D4D4F"/>
                </a:solidFill>
                <a:effectLst/>
                <a:uLnTx/>
                <a:uFillTx/>
                <a:latin typeface="Gotham-Medium"/>
                <a:ea typeface="+mn-ea"/>
                <a:cs typeface="Gotham-Medium"/>
              </a:rPr>
              <a:t>MAY 13, 2024</a:t>
            </a:r>
          </a:p>
        </p:txBody>
      </p:sp>
      <p:sp>
        <p:nvSpPr>
          <p:cNvPr id="9" name="Rectangle 8"/>
          <p:cNvSpPr/>
          <p:nvPr/>
        </p:nvSpPr>
        <p:spPr>
          <a:xfrm>
            <a:off x="0" y="6721474"/>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Tree>
    <p:extLst>
      <p:ext uri="{BB962C8B-B14F-4D97-AF65-F5344CB8AC3E}">
        <p14:creationId xmlns:p14="http://schemas.microsoft.com/office/powerpoint/2010/main" val="3860775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6" name="Rectangle 5"/>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7" name="Title 1"/>
          <p:cNvSpPr>
            <a:spLocks noGrp="1"/>
          </p:cNvSpPr>
          <p:nvPr>
            <p:ph type="title"/>
          </p:nvPr>
        </p:nvSpPr>
        <p:spPr>
          <a:xfrm>
            <a:off x="457199" y="576282"/>
            <a:ext cx="8556172" cy="1143000"/>
          </a:xfrm>
        </p:spPr>
        <p:txBody>
          <a:bodyPr>
            <a:normAutofit/>
          </a:bodyPr>
          <a:lstStyle/>
          <a:p>
            <a:pPr algn="l"/>
            <a:r>
              <a:rPr lang="en-US" sz="2800">
                <a:solidFill>
                  <a:srgbClr val="68AF33"/>
                </a:solidFill>
                <a:latin typeface="Gotham Medium" pitchFamily="50" charset="0"/>
                <a:cs typeface="Gotham-Black"/>
              </a:rPr>
              <a:t>PROJECTED HIGH TURNOVER AMONG  CHILD CARE WORKERS</a:t>
            </a:r>
            <a:endParaRPr lang="en-US" sz="2600">
              <a:solidFill>
                <a:srgbClr val="68AF33"/>
              </a:solidFill>
              <a:latin typeface="Gotham Medium" pitchFamily="50" charset="0"/>
              <a:cs typeface="Gotham-Black"/>
            </a:endParaRPr>
          </a:p>
        </p:txBody>
      </p:sp>
      <p:sp>
        <p:nvSpPr>
          <p:cNvPr id="9" name="TextBox 8">
            <a:extLst>
              <a:ext uri="{FF2B5EF4-FFF2-40B4-BE49-F238E27FC236}">
                <a16:creationId xmlns:a16="http://schemas.microsoft.com/office/drawing/2014/main" id="{9375F7D4-9661-A30E-952E-56F20CF7582A}"/>
              </a:ext>
            </a:extLst>
          </p:cNvPr>
          <p:cNvSpPr txBox="1"/>
          <p:nvPr/>
        </p:nvSpPr>
        <p:spPr>
          <a:xfrm>
            <a:off x="8333563" y="5946151"/>
            <a:ext cx="645459" cy="309283"/>
          </a:xfrm>
          <a:prstGeom prst="rect">
            <a:avLst/>
          </a:prstGeom>
          <a:solidFill>
            <a:schemeClr val="bg1"/>
          </a:solidFill>
        </p:spPr>
        <p:txBody>
          <a:bodyPr wrap="square" rtlCol="0">
            <a:spAutoFit/>
          </a:bodyPr>
          <a:lstStyle/>
          <a:p>
            <a:endParaRPr lang="en-US"/>
          </a:p>
        </p:txBody>
      </p:sp>
      <p:sp>
        <p:nvSpPr>
          <p:cNvPr id="3" name="Rectangle 2">
            <a:extLst>
              <a:ext uri="{FF2B5EF4-FFF2-40B4-BE49-F238E27FC236}">
                <a16:creationId xmlns:a16="http://schemas.microsoft.com/office/drawing/2014/main" id="{F9DF9840-F82A-4398-58F9-7E41F4618CA7}"/>
              </a:ext>
            </a:extLst>
          </p:cNvPr>
          <p:cNvSpPr/>
          <p:nvPr/>
        </p:nvSpPr>
        <p:spPr>
          <a:xfrm>
            <a:off x="6207853" y="6217025"/>
            <a:ext cx="411061" cy="130974"/>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20" name="Picture 19">
            <a:extLst>
              <a:ext uri="{FF2B5EF4-FFF2-40B4-BE49-F238E27FC236}">
                <a16:creationId xmlns:a16="http://schemas.microsoft.com/office/drawing/2014/main" id="{949216C3-F350-7530-8CC6-DEA31CF4B3B6}"/>
              </a:ext>
            </a:extLst>
          </p:cNvPr>
          <p:cNvPicPr>
            <a:picLocks noChangeAspect="1"/>
          </p:cNvPicPr>
          <p:nvPr/>
        </p:nvPicPr>
        <p:blipFill>
          <a:blip r:embed="rId3"/>
          <a:stretch>
            <a:fillRect/>
          </a:stretch>
        </p:blipFill>
        <p:spPr>
          <a:xfrm>
            <a:off x="126623" y="6182061"/>
            <a:ext cx="695413" cy="530832"/>
          </a:xfrm>
          <a:prstGeom prst="rect">
            <a:avLst/>
          </a:prstGeom>
        </p:spPr>
      </p:pic>
      <p:sp>
        <p:nvSpPr>
          <p:cNvPr id="11" name="Slide Number Placeholder 3">
            <a:extLst>
              <a:ext uri="{FF2B5EF4-FFF2-40B4-BE49-F238E27FC236}">
                <a16:creationId xmlns:a16="http://schemas.microsoft.com/office/drawing/2014/main" id="{6F3128A7-323D-661B-FC88-FA6FF1B46A48}"/>
              </a:ext>
            </a:extLst>
          </p:cNvPr>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pic>
        <p:nvPicPr>
          <p:cNvPr id="4" name="Picture 3">
            <a:extLst>
              <a:ext uri="{FF2B5EF4-FFF2-40B4-BE49-F238E27FC236}">
                <a16:creationId xmlns:a16="http://schemas.microsoft.com/office/drawing/2014/main" id="{B72533D0-BF07-2827-CC13-9C799D05203D}"/>
              </a:ext>
            </a:extLst>
          </p:cNvPr>
          <p:cNvPicPr>
            <a:picLocks noChangeAspect="1"/>
          </p:cNvPicPr>
          <p:nvPr/>
        </p:nvPicPr>
        <p:blipFill>
          <a:blip r:embed="rId4"/>
          <a:stretch>
            <a:fillRect/>
          </a:stretch>
        </p:blipFill>
        <p:spPr>
          <a:xfrm>
            <a:off x="-7938" y="1827595"/>
            <a:ext cx="9323109" cy="4552686"/>
          </a:xfrm>
          <a:prstGeom prst="rect">
            <a:avLst/>
          </a:prstGeom>
        </p:spPr>
      </p:pic>
    </p:spTree>
    <p:extLst>
      <p:ext uri="{BB962C8B-B14F-4D97-AF65-F5344CB8AC3E}">
        <p14:creationId xmlns:p14="http://schemas.microsoft.com/office/powerpoint/2010/main" val="100747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9" name="Title 1">
            <a:extLst>
              <a:ext uri="{FF2B5EF4-FFF2-40B4-BE49-F238E27FC236}">
                <a16:creationId xmlns:a16="http://schemas.microsoft.com/office/drawing/2014/main" id="{30B944EA-6515-4F12-BBA9-C7D85065C5D9}"/>
              </a:ext>
            </a:extLst>
          </p:cNvPr>
          <p:cNvSpPr txBox="1">
            <a:spLocks/>
          </p:cNvSpPr>
          <p:nvPr/>
        </p:nvSpPr>
        <p:spPr>
          <a:xfrm>
            <a:off x="685800" y="2553416"/>
            <a:ext cx="7772400" cy="14700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a:ln>
                  <a:noFill/>
                </a:ln>
                <a:solidFill>
                  <a:srgbClr val="68AF33"/>
                </a:solidFill>
                <a:effectLst/>
                <a:uLnTx/>
                <a:uFillTx/>
                <a:latin typeface="Gotham Medium" pitchFamily="50" charset="0"/>
                <a:ea typeface="+mj-ea"/>
                <a:cs typeface="Gotham-Black"/>
              </a:rPr>
              <a:t>ONE-TIME FEDERAL </a:t>
            </a:r>
            <a:br>
              <a:rPr kumimoji="0" lang="en-US" sz="3200" b="0" i="0" u="none" strike="noStrike" kern="1200" cap="none" spc="0" normalizeH="0" baseline="0" noProof="0">
                <a:ln>
                  <a:noFill/>
                </a:ln>
                <a:solidFill>
                  <a:srgbClr val="68AF33"/>
                </a:solidFill>
                <a:effectLst/>
                <a:uLnTx/>
                <a:uFillTx/>
                <a:latin typeface="Gotham Medium" pitchFamily="50" charset="0"/>
                <a:ea typeface="+mj-ea"/>
                <a:cs typeface="Gotham-Black"/>
              </a:rPr>
            </a:br>
            <a:r>
              <a:rPr kumimoji="0" lang="en-US" sz="3200" b="0" i="0" u="none" strike="noStrike" kern="1200" cap="none" spc="0" normalizeH="0" baseline="0" noProof="0">
                <a:ln>
                  <a:noFill/>
                </a:ln>
                <a:solidFill>
                  <a:srgbClr val="68AF33"/>
                </a:solidFill>
                <a:effectLst/>
                <a:uLnTx/>
                <a:uFillTx/>
                <a:latin typeface="Gotham Medium" pitchFamily="50" charset="0"/>
                <a:ea typeface="+mj-ea"/>
                <a:cs typeface="Gotham-Black"/>
              </a:rPr>
              <a:t>AND STATE INVESTMENTS</a:t>
            </a:r>
          </a:p>
        </p:txBody>
      </p:sp>
      <p:sp>
        <p:nvSpPr>
          <p:cNvPr id="10" name="Rectangle 9">
            <a:extLst>
              <a:ext uri="{FF2B5EF4-FFF2-40B4-BE49-F238E27FC236}">
                <a16:creationId xmlns:a16="http://schemas.microsoft.com/office/drawing/2014/main" id="{6AA0B839-8C27-49FF-B940-152F89106DE8}"/>
              </a:ext>
            </a:extLst>
          </p:cNvPr>
          <p:cNvSpPr/>
          <p:nvPr/>
        </p:nvSpPr>
        <p:spPr>
          <a:xfrm>
            <a:off x="0" y="0"/>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55D93753-FD51-4BFA-BE7F-713B9316A292}"/>
              </a:ext>
            </a:extLst>
          </p:cNvPr>
          <p:cNvSpPr/>
          <p:nvPr/>
        </p:nvSpPr>
        <p:spPr>
          <a:xfrm>
            <a:off x="0" y="6721474"/>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256BCDC7-FB4C-AC75-9A68-D6C2D16FE060}"/>
              </a:ext>
            </a:extLst>
          </p:cNvPr>
          <p:cNvPicPr>
            <a:picLocks noChangeAspect="1"/>
          </p:cNvPicPr>
          <p:nvPr/>
        </p:nvPicPr>
        <p:blipFill>
          <a:blip r:embed="rId3"/>
          <a:stretch>
            <a:fillRect/>
          </a:stretch>
        </p:blipFill>
        <p:spPr>
          <a:xfrm>
            <a:off x="126623" y="6182061"/>
            <a:ext cx="695413" cy="530832"/>
          </a:xfrm>
          <a:prstGeom prst="rect">
            <a:avLst/>
          </a:prstGeom>
        </p:spPr>
      </p:pic>
    </p:spTree>
    <p:extLst>
      <p:ext uri="{BB962C8B-B14F-4D97-AF65-F5344CB8AC3E}">
        <p14:creationId xmlns:p14="http://schemas.microsoft.com/office/powerpoint/2010/main" val="239194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1F7C3-672D-2234-2659-17E54C5510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58735E-8027-EB47-C80D-6FC7895D1683}"/>
              </a:ext>
            </a:extLst>
          </p:cNvPr>
          <p:cNvSpPr>
            <a:spLocks noGrp="1"/>
          </p:cNvSpPr>
          <p:nvPr>
            <p:ph type="title"/>
          </p:nvPr>
        </p:nvSpPr>
        <p:spPr>
          <a:xfrm>
            <a:off x="457200" y="576282"/>
            <a:ext cx="8625268" cy="1143000"/>
          </a:xfrm>
        </p:spPr>
        <p:txBody>
          <a:bodyPr>
            <a:normAutofit/>
          </a:bodyPr>
          <a:lstStyle/>
          <a:p>
            <a:pPr algn="l"/>
            <a:r>
              <a:rPr lang="en-US" sz="2800">
                <a:solidFill>
                  <a:srgbClr val="68AF33"/>
                </a:solidFill>
                <a:latin typeface="Gotham Medium" pitchFamily="50" charset="0"/>
              </a:rPr>
              <a:t>END OF ONE-TIME FEDERAL INVESTMENTS MAY REDUCE INDUSTRY STABILITY</a:t>
            </a:r>
          </a:p>
        </p:txBody>
      </p:sp>
      <p:sp>
        <p:nvSpPr>
          <p:cNvPr id="4" name="Rectangle 3">
            <a:extLst>
              <a:ext uri="{FF2B5EF4-FFF2-40B4-BE49-F238E27FC236}">
                <a16:creationId xmlns:a16="http://schemas.microsoft.com/office/drawing/2014/main" id="{83320753-DB56-8B1C-1B75-5B9D6585FDE6}"/>
              </a:ext>
            </a:extLst>
          </p:cNvPr>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D5CB486C-B0A5-F04A-D3B3-E7E871EEA6B2}"/>
              </a:ext>
            </a:extLst>
          </p:cNvPr>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9" name="Slide Number Placeholder 3">
            <a:extLst>
              <a:ext uri="{FF2B5EF4-FFF2-40B4-BE49-F238E27FC236}">
                <a16:creationId xmlns:a16="http://schemas.microsoft.com/office/drawing/2014/main" id="{FC2DEBBC-0D43-CC27-0A97-DCEC74343380}"/>
              </a:ext>
            </a:extLst>
          </p:cNvPr>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pic>
        <p:nvPicPr>
          <p:cNvPr id="7" name="Picture 6">
            <a:extLst>
              <a:ext uri="{FF2B5EF4-FFF2-40B4-BE49-F238E27FC236}">
                <a16:creationId xmlns:a16="http://schemas.microsoft.com/office/drawing/2014/main" id="{7DC08C3E-1D65-4CA8-C0C6-ABA8AB658E09}"/>
              </a:ext>
            </a:extLst>
          </p:cNvPr>
          <p:cNvPicPr>
            <a:picLocks noChangeAspect="1"/>
          </p:cNvPicPr>
          <p:nvPr/>
        </p:nvPicPr>
        <p:blipFill>
          <a:blip r:embed="rId3"/>
          <a:stretch>
            <a:fillRect/>
          </a:stretch>
        </p:blipFill>
        <p:spPr>
          <a:xfrm>
            <a:off x="109493" y="6172717"/>
            <a:ext cx="695413" cy="530832"/>
          </a:xfrm>
          <a:prstGeom prst="rect">
            <a:avLst/>
          </a:prstGeom>
        </p:spPr>
      </p:pic>
      <p:pic>
        <p:nvPicPr>
          <p:cNvPr id="10" name="Picture 9">
            <a:extLst>
              <a:ext uri="{FF2B5EF4-FFF2-40B4-BE49-F238E27FC236}">
                <a16:creationId xmlns:a16="http://schemas.microsoft.com/office/drawing/2014/main" id="{A058D4BF-E5F3-077C-3ABB-548F07CC5D52}"/>
              </a:ext>
            </a:extLst>
          </p:cNvPr>
          <p:cNvPicPr>
            <a:picLocks noChangeAspect="1"/>
          </p:cNvPicPr>
          <p:nvPr/>
        </p:nvPicPr>
        <p:blipFill>
          <a:blip r:embed="rId3"/>
          <a:stretch>
            <a:fillRect/>
          </a:stretch>
        </p:blipFill>
        <p:spPr>
          <a:xfrm>
            <a:off x="126623" y="6182061"/>
            <a:ext cx="695413" cy="530832"/>
          </a:xfrm>
          <a:prstGeom prst="rect">
            <a:avLst/>
          </a:prstGeom>
        </p:spPr>
      </p:pic>
      <p:pic>
        <p:nvPicPr>
          <p:cNvPr id="6" name="Picture 5">
            <a:extLst>
              <a:ext uri="{FF2B5EF4-FFF2-40B4-BE49-F238E27FC236}">
                <a16:creationId xmlns:a16="http://schemas.microsoft.com/office/drawing/2014/main" id="{24C1E45B-2C26-39D2-2656-813128F3D61A}"/>
              </a:ext>
            </a:extLst>
          </p:cNvPr>
          <p:cNvPicPr>
            <a:picLocks noChangeAspect="1"/>
          </p:cNvPicPr>
          <p:nvPr/>
        </p:nvPicPr>
        <p:blipFill>
          <a:blip r:embed="rId4"/>
          <a:stretch>
            <a:fillRect/>
          </a:stretch>
        </p:blipFill>
        <p:spPr>
          <a:xfrm>
            <a:off x="253100" y="1653741"/>
            <a:ext cx="8781407" cy="5183884"/>
          </a:xfrm>
          <a:prstGeom prst="rect">
            <a:avLst/>
          </a:prstGeom>
        </p:spPr>
      </p:pic>
    </p:spTree>
    <p:extLst>
      <p:ext uri="{BB962C8B-B14F-4D97-AF65-F5344CB8AC3E}">
        <p14:creationId xmlns:p14="http://schemas.microsoft.com/office/powerpoint/2010/main" val="108006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5" name="Rectangle 4"/>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6" name="Rectangle 5"/>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7" name="Title 1"/>
          <p:cNvSpPr>
            <a:spLocks noGrp="1"/>
          </p:cNvSpPr>
          <p:nvPr>
            <p:ph type="title"/>
          </p:nvPr>
        </p:nvSpPr>
        <p:spPr>
          <a:xfrm>
            <a:off x="457199" y="576282"/>
            <a:ext cx="8556172" cy="1143000"/>
          </a:xfrm>
        </p:spPr>
        <p:txBody>
          <a:bodyPr>
            <a:normAutofit/>
          </a:bodyPr>
          <a:lstStyle/>
          <a:p>
            <a:pPr algn="l"/>
            <a:r>
              <a:rPr lang="en-US" sz="2800">
                <a:solidFill>
                  <a:srgbClr val="68AF33"/>
                </a:solidFill>
                <a:latin typeface="Gotham Medium" pitchFamily="50" charset="0"/>
                <a:cs typeface="Gotham-Black"/>
              </a:rPr>
              <a:t>KEY POINTS</a:t>
            </a:r>
            <a:endParaRPr lang="en-US" sz="2600">
              <a:solidFill>
                <a:srgbClr val="68AF33"/>
              </a:solidFill>
              <a:latin typeface="Gotham Medium" pitchFamily="50" charset="0"/>
              <a:cs typeface="Gotham-Black"/>
            </a:endParaRPr>
          </a:p>
        </p:txBody>
      </p:sp>
      <p:sp>
        <p:nvSpPr>
          <p:cNvPr id="8" name="Content Placeholder 2">
            <a:extLst>
              <a:ext uri="{FF2B5EF4-FFF2-40B4-BE49-F238E27FC236}">
                <a16:creationId xmlns:a16="http://schemas.microsoft.com/office/drawing/2014/main" id="{97A58BB9-FAD2-4544-ADAD-1E410CC7F555}"/>
              </a:ext>
            </a:extLst>
          </p:cNvPr>
          <p:cNvSpPr>
            <a:spLocks noGrp="1"/>
          </p:cNvSpPr>
          <p:nvPr>
            <p:ph idx="1"/>
          </p:nvPr>
        </p:nvSpPr>
        <p:spPr>
          <a:xfrm>
            <a:off x="126623" y="1627374"/>
            <a:ext cx="8919082" cy="4872017"/>
          </a:xfrm>
        </p:spPr>
        <p:txBody>
          <a:bodyPr>
            <a:noAutofit/>
          </a:bodyPr>
          <a:lstStyle/>
          <a:p>
            <a:pPr lvl="1">
              <a:spcAft>
                <a:spcPts val="200"/>
              </a:spcAft>
              <a:buFont typeface="Arial" panose="020B0604020202020204" pitchFamily="34" charset="0"/>
              <a:buChar char="•"/>
            </a:pPr>
            <a:r>
              <a:rPr lang="en-US" sz="2400">
                <a:solidFill>
                  <a:schemeClr val="tx1">
                    <a:lumMod val="65000"/>
                    <a:lumOff val="35000"/>
                  </a:schemeClr>
                </a:solidFill>
                <a:latin typeface="Gotham Book" pitchFamily="50" charset="0"/>
                <a:ea typeface="Tahoma" panose="020B0604030504040204" pitchFamily="34" charset="0"/>
                <a:cs typeface="Rubik" pitchFamily="2" charset="-79"/>
              </a:rPr>
              <a:t>System is not working well for anyone:</a:t>
            </a:r>
          </a:p>
          <a:p>
            <a:pPr lvl="1">
              <a:spcAft>
                <a:spcPts val="200"/>
              </a:spcAft>
              <a:buFont typeface="Arial" panose="020B0604020202020204" pitchFamily="34" charset="0"/>
              <a:buChar char="•"/>
            </a:pPr>
            <a:endParaRPr lang="en-US" sz="2400">
              <a:solidFill>
                <a:schemeClr val="tx1">
                  <a:lumMod val="65000"/>
                  <a:lumOff val="35000"/>
                </a:schemeClr>
              </a:solidFill>
              <a:latin typeface="Gotham Book" pitchFamily="50" charset="0"/>
              <a:ea typeface="Tahoma" panose="020B0604030504040204" pitchFamily="34" charset="0"/>
              <a:cs typeface="Rubik" pitchFamily="2" charset="-79"/>
            </a:endParaRPr>
          </a:p>
          <a:p>
            <a:pPr lvl="2">
              <a:spcAft>
                <a:spcPts val="200"/>
              </a:spcAft>
              <a:buFont typeface="Arial" panose="020B0604020202020204" pitchFamily="34" charset="0"/>
              <a:buChar char="•"/>
            </a:pPr>
            <a:r>
              <a:rPr lang="en-US" sz="2000">
                <a:solidFill>
                  <a:schemeClr val="tx1">
                    <a:lumMod val="65000"/>
                    <a:lumOff val="35000"/>
                  </a:schemeClr>
                </a:solidFill>
                <a:latin typeface="Gotham Book" pitchFamily="50" charset="0"/>
                <a:ea typeface="Tahoma" panose="020B0604030504040204" pitchFamily="34" charset="0"/>
                <a:cs typeface="Rubik" pitchFamily="2" charset="-79"/>
              </a:rPr>
              <a:t>Child care is unaffordable to the majority of families</a:t>
            </a:r>
          </a:p>
          <a:p>
            <a:pPr lvl="1">
              <a:spcAft>
                <a:spcPts val="200"/>
              </a:spcAft>
              <a:buFont typeface="Arial" panose="020B0604020202020204" pitchFamily="34" charset="0"/>
              <a:buChar char="•"/>
            </a:pPr>
            <a:endParaRPr lang="en-US" sz="2400">
              <a:solidFill>
                <a:schemeClr val="tx1">
                  <a:lumMod val="65000"/>
                  <a:lumOff val="35000"/>
                </a:schemeClr>
              </a:solidFill>
              <a:latin typeface="Gotham Book" pitchFamily="50" charset="0"/>
              <a:ea typeface="Tahoma" panose="020B0604030504040204" pitchFamily="34" charset="0"/>
              <a:cs typeface="Rubik" pitchFamily="2" charset="-79"/>
            </a:endParaRPr>
          </a:p>
          <a:p>
            <a:pPr lvl="2">
              <a:spcAft>
                <a:spcPts val="200"/>
              </a:spcAft>
              <a:buFont typeface="Arial" panose="020B0604020202020204" pitchFamily="34" charset="0"/>
              <a:buChar char="•"/>
            </a:pPr>
            <a:r>
              <a:rPr lang="en-US" sz="2000">
                <a:solidFill>
                  <a:schemeClr val="tx1">
                    <a:lumMod val="65000"/>
                    <a:lumOff val="35000"/>
                  </a:schemeClr>
                </a:solidFill>
                <a:latin typeface="Gotham Book" pitchFamily="50" charset="0"/>
                <a:ea typeface="Tahoma" panose="020B0604030504040204" pitchFamily="34" charset="0"/>
                <a:cs typeface="Rubik" pitchFamily="2" charset="-79"/>
              </a:rPr>
              <a:t>Low wages for workforce; poor retention</a:t>
            </a:r>
          </a:p>
          <a:p>
            <a:pPr lvl="1">
              <a:spcAft>
                <a:spcPts val="200"/>
              </a:spcAft>
              <a:buFont typeface="Arial" panose="020B0604020202020204" pitchFamily="34" charset="0"/>
              <a:buChar char="•"/>
            </a:pPr>
            <a:endParaRPr lang="en-US" sz="2000">
              <a:solidFill>
                <a:schemeClr val="tx1">
                  <a:lumMod val="65000"/>
                  <a:lumOff val="35000"/>
                </a:schemeClr>
              </a:solidFill>
              <a:latin typeface="Gotham Book" pitchFamily="50" charset="0"/>
              <a:ea typeface="Tahoma" panose="020B0604030504040204" pitchFamily="34" charset="0"/>
              <a:cs typeface="Rubik" pitchFamily="2" charset="-79"/>
            </a:endParaRPr>
          </a:p>
          <a:p>
            <a:pPr lvl="2">
              <a:spcAft>
                <a:spcPts val="200"/>
              </a:spcAft>
              <a:buFont typeface="Arial" panose="020B0604020202020204" pitchFamily="34" charset="0"/>
              <a:buChar char="•"/>
            </a:pPr>
            <a:r>
              <a:rPr lang="en-US" sz="2000">
                <a:solidFill>
                  <a:schemeClr val="tx1">
                    <a:lumMod val="65000"/>
                    <a:lumOff val="35000"/>
                  </a:schemeClr>
                </a:solidFill>
                <a:latin typeface="Gotham Book" pitchFamily="50" charset="0"/>
                <a:ea typeface="Tahoma" panose="020B0604030504040204" pitchFamily="34" charset="0"/>
                <a:cs typeface="Rubik" pitchFamily="2" charset="-79"/>
              </a:rPr>
              <a:t>Program revenues do not cover “true cost of care”</a:t>
            </a:r>
          </a:p>
          <a:p>
            <a:pPr lvl="2">
              <a:spcAft>
                <a:spcPts val="200"/>
              </a:spcAft>
              <a:buFont typeface="Arial" panose="020B0604020202020204" pitchFamily="34" charset="0"/>
              <a:buChar char="•"/>
            </a:pPr>
            <a:endParaRPr lang="en-US" sz="2000">
              <a:solidFill>
                <a:schemeClr val="tx1">
                  <a:lumMod val="65000"/>
                  <a:lumOff val="35000"/>
                </a:schemeClr>
              </a:solidFill>
              <a:latin typeface="Gotham Book" pitchFamily="50" charset="0"/>
              <a:ea typeface="Tahoma" panose="020B0604030504040204" pitchFamily="34" charset="0"/>
              <a:cs typeface="Rubik" pitchFamily="2" charset="-79"/>
            </a:endParaRPr>
          </a:p>
          <a:p>
            <a:pPr lvl="2">
              <a:spcAft>
                <a:spcPts val="200"/>
              </a:spcAft>
              <a:buFont typeface="Arial" panose="020B0604020202020204" pitchFamily="34" charset="0"/>
              <a:buChar char="•"/>
            </a:pPr>
            <a:r>
              <a:rPr lang="en-US" sz="2000">
                <a:solidFill>
                  <a:schemeClr val="tx1">
                    <a:lumMod val="65000"/>
                    <a:lumOff val="35000"/>
                  </a:schemeClr>
                </a:solidFill>
                <a:latin typeface="Gotham Book" pitchFamily="50" charset="0"/>
                <a:ea typeface="Tahoma" panose="020B0604030504040204" pitchFamily="34" charset="0"/>
                <a:cs typeface="Rubik" pitchFamily="2" charset="-79"/>
              </a:rPr>
              <a:t>Small, if any, profits for providers</a:t>
            </a:r>
          </a:p>
          <a:p>
            <a:pPr lvl="2">
              <a:spcAft>
                <a:spcPts val="200"/>
              </a:spcAft>
              <a:buFont typeface="Arial" panose="020B0604020202020204" pitchFamily="34" charset="0"/>
              <a:buChar char="•"/>
            </a:pPr>
            <a:endParaRPr lang="en-US" sz="2400">
              <a:solidFill>
                <a:schemeClr val="tx1">
                  <a:lumMod val="65000"/>
                  <a:lumOff val="35000"/>
                </a:schemeClr>
              </a:solidFill>
              <a:latin typeface="Gotham Book" pitchFamily="50" charset="0"/>
              <a:ea typeface="Tahoma" panose="020B0604030504040204" pitchFamily="34" charset="0"/>
              <a:cs typeface="Rubik" pitchFamily="2" charset="-79"/>
            </a:endParaRPr>
          </a:p>
          <a:p>
            <a:pPr lvl="2">
              <a:spcAft>
                <a:spcPts val="200"/>
              </a:spcAft>
              <a:buFont typeface="Arial" panose="020B0604020202020204" pitchFamily="34" charset="0"/>
              <a:buChar char="•"/>
            </a:pPr>
            <a:r>
              <a:rPr lang="en-US" sz="2000">
                <a:solidFill>
                  <a:schemeClr val="tx1">
                    <a:lumMod val="65000"/>
                    <a:lumOff val="35000"/>
                  </a:schemeClr>
                </a:solidFill>
                <a:latin typeface="Gotham Book" pitchFamily="50" charset="0"/>
                <a:ea typeface="Tahoma" panose="020B0604030504040204" pitchFamily="34" charset="0"/>
                <a:cs typeface="Rubik" pitchFamily="2" charset="-79"/>
              </a:rPr>
              <a:t>End of one-time funding for the sector</a:t>
            </a:r>
            <a:br>
              <a:rPr lang="en-US" sz="2000">
                <a:solidFill>
                  <a:schemeClr val="tx1">
                    <a:lumMod val="65000"/>
                    <a:lumOff val="35000"/>
                  </a:schemeClr>
                </a:solidFill>
                <a:latin typeface="Gotham Book" pitchFamily="50" charset="0"/>
                <a:ea typeface="Tahoma" panose="020B0604030504040204" pitchFamily="34" charset="0"/>
                <a:cs typeface="Rubik" pitchFamily="2" charset="-79"/>
              </a:rPr>
            </a:br>
            <a:endParaRPr lang="en-US" sz="2000">
              <a:solidFill>
                <a:schemeClr val="tx1">
                  <a:lumMod val="65000"/>
                  <a:lumOff val="35000"/>
                </a:schemeClr>
              </a:solidFill>
              <a:latin typeface="Gotham Book" pitchFamily="50" charset="0"/>
              <a:ea typeface="Tahoma" panose="020B0604030504040204" pitchFamily="34" charset="0"/>
              <a:cs typeface="Rubik" pitchFamily="2" charset="-79"/>
            </a:endParaRPr>
          </a:p>
          <a:p>
            <a:pPr lvl="2">
              <a:spcAft>
                <a:spcPts val="200"/>
              </a:spcAft>
              <a:buFont typeface="Arial" panose="020B0604020202020204" pitchFamily="34" charset="0"/>
              <a:buChar char="•"/>
            </a:pPr>
            <a:endParaRPr lang="en-US" sz="1200">
              <a:solidFill>
                <a:schemeClr val="tx1">
                  <a:lumMod val="65000"/>
                  <a:lumOff val="35000"/>
                </a:schemeClr>
              </a:solidFill>
              <a:latin typeface="Gotham Book" pitchFamily="50" charset="0"/>
              <a:ea typeface="Tahoma" panose="020B0604030504040204" pitchFamily="34" charset="0"/>
              <a:cs typeface="Rubik" pitchFamily="2" charset="-79"/>
            </a:endParaRPr>
          </a:p>
        </p:txBody>
      </p:sp>
      <p:pic>
        <p:nvPicPr>
          <p:cNvPr id="2" name="Picture 1">
            <a:extLst>
              <a:ext uri="{FF2B5EF4-FFF2-40B4-BE49-F238E27FC236}">
                <a16:creationId xmlns:a16="http://schemas.microsoft.com/office/drawing/2014/main" id="{5DBAFC50-32A5-573B-2F6F-A51152D822AD}"/>
              </a:ext>
            </a:extLst>
          </p:cNvPr>
          <p:cNvPicPr>
            <a:picLocks noChangeAspect="1"/>
          </p:cNvPicPr>
          <p:nvPr/>
        </p:nvPicPr>
        <p:blipFill>
          <a:blip r:embed="rId3"/>
          <a:stretch>
            <a:fillRect/>
          </a:stretch>
        </p:blipFill>
        <p:spPr>
          <a:xfrm>
            <a:off x="126623" y="6182061"/>
            <a:ext cx="695413" cy="530832"/>
          </a:xfrm>
          <a:prstGeom prst="rect">
            <a:avLst/>
          </a:prstGeom>
        </p:spPr>
      </p:pic>
    </p:spTree>
    <p:extLst>
      <p:ext uri="{BB962C8B-B14F-4D97-AF65-F5344CB8AC3E}">
        <p14:creationId xmlns:p14="http://schemas.microsoft.com/office/powerpoint/2010/main" val="77007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282"/>
            <a:ext cx="8229600" cy="1143000"/>
          </a:xfrm>
        </p:spPr>
        <p:txBody>
          <a:bodyPr>
            <a:normAutofit/>
          </a:bodyPr>
          <a:lstStyle/>
          <a:p>
            <a:pPr algn="l"/>
            <a:r>
              <a:rPr lang="en-US" sz="2800">
                <a:solidFill>
                  <a:srgbClr val="68AF33"/>
                </a:solidFill>
                <a:latin typeface="Gotham Medium" pitchFamily="50" charset="0"/>
                <a:cs typeface="Gotham-Black"/>
              </a:rPr>
              <a:t>ADDITIONAL RESOURCES</a:t>
            </a:r>
          </a:p>
        </p:txBody>
      </p:sp>
      <p:sp>
        <p:nvSpPr>
          <p:cNvPr id="3" name="Content Placeholder 2"/>
          <p:cNvSpPr>
            <a:spLocks noGrp="1"/>
          </p:cNvSpPr>
          <p:nvPr>
            <p:ph idx="1"/>
          </p:nvPr>
        </p:nvSpPr>
        <p:spPr>
          <a:xfrm>
            <a:off x="359228" y="1961720"/>
            <a:ext cx="8425543" cy="4851219"/>
          </a:xfrm>
        </p:spPr>
        <p:txBody>
          <a:bodyPr vert="horz" lIns="91440" tIns="45720" rIns="91440" bIns="45720" rtlCol="0" anchor="t">
            <a:noAutofit/>
          </a:bodyPr>
          <a:lstStyle/>
          <a:p>
            <a:pPr>
              <a:spcAft>
                <a:spcPts val="200"/>
              </a:spcAft>
            </a:pPr>
            <a:r>
              <a:rPr lang="en-US" sz="1600" u="sng">
                <a:solidFill>
                  <a:srgbClr val="4D4D4F"/>
                </a:solidFill>
                <a:latin typeface="Gotham Book" pitchFamily="50" charset="0"/>
                <a:ea typeface="Tahoma" panose="020B0604030504040204" pitchFamily="34" charset="0"/>
                <a:cs typeface="Rubik" pitchFamily="2" charset="-79"/>
              </a:rPr>
              <a:t>Issue Brief</a:t>
            </a:r>
            <a:r>
              <a:rPr lang="en-US" sz="1600">
                <a:solidFill>
                  <a:srgbClr val="4D4D4F"/>
                </a:solidFill>
                <a:latin typeface="Gotham Book" pitchFamily="50" charset="0"/>
                <a:ea typeface="Tahoma" panose="020B0604030504040204" pitchFamily="34" charset="0"/>
                <a:cs typeface="Rubik" pitchFamily="2" charset="-79"/>
              </a:rPr>
              <a:t>: The State of Child Care in New Hampshire: End of One-Time Federal Investments May Reduce Industry Stability – February 2, 2024  </a:t>
            </a:r>
            <a:r>
              <a:rPr lang="en-US" sz="1600">
                <a:solidFill>
                  <a:schemeClr val="accent1"/>
                </a:solidFill>
                <a:latin typeface="Gotham Book" pitchFamily="50" charset="0"/>
                <a:ea typeface="Tahoma" panose="020B0604030504040204" pitchFamily="34" charset="0"/>
                <a:cs typeface="Rubik" pitchFamily="2" charset="-79"/>
                <a:hlinkClick r:id="rId3">
                  <a:extLst>
                    <a:ext uri="{A12FA001-AC4F-418D-AE19-62706E023703}">
                      <ahyp:hlinkClr xmlns:ahyp="http://schemas.microsoft.com/office/drawing/2018/hyperlinkcolor" val="tx"/>
                    </a:ext>
                  </a:extLst>
                </a:hlinkClick>
              </a:rPr>
              <a:t>https://nhfpi.org/resource/the-state-of-child-care-in-new-hampshire-end-of-one-time-federal-investments-may-reduce-industry-stability/</a:t>
            </a:r>
            <a:endParaRPr lang="en-US" sz="1600">
              <a:solidFill>
                <a:schemeClr val="accent1"/>
              </a:solidFill>
              <a:latin typeface="Gotham Book" pitchFamily="50" charset="0"/>
              <a:ea typeface="Tahoma" panose="020B0604030504040204" pitchFamily="34" charset="0"/>
              <a:cs typeface="Rubik" pitchFamily="2" charset="-79"/>
            </a:endParaRPr>
          </a:p>
          <a:p>
            <a:pPr>
              <a:spcAft>
                <a:spcPts val="200"/>
              </a:spcAft>
            </a:pPr>
            <a:endParaRPr lang="en-US" sz="1600">
              <a:solidFill>
                <a:schemeClr val="accent1"/>
              </a:solidFill>
              <a:latin typeface="Gotham Book" pitchFamily="50" charset="0"/>
              <a:ea typeface="Tahoma" panose="020B0604030504040204" pitchFamily="34" charset="0"/>
              <a:cs typeface="Rubik" pitchFamily="2" charset="-79"/>
            </a:endParaRPr>
          </a:p>
          <a:p>
            <a:pPr>
              <a:spcAft>
                <a:spcPts val="200"/>
              </a:spcAft>
            </a:pPr>
            <a:r>
              <a:rPr lang="en-US" sz="1600" u="sng">
                <a:solidFill>
                  <a:srgbClr val="4D4D4F"/>
                </a:solidFill>
                <a:latin typeface="Gotham Book" pitchFamily="50" charset="0"/>
                <a:ea typeface="Tahoma" panose="020B0604030504040204" pitchFamily="34" charset="0"/>
                <a:cs typeface="Rubik" pitchFamily="2" charset="-79"/>
              </a:rPr>
              <a:t>Blog</a:t>
            </a:r>
            <a:r>
              <a:rPr lang="en-US" sz="1600">
                <a:solidFill>
                  <a:srgbClr val="4D4D4F"/>
                </a:solidFill>
                <a:latin typeface="Gotham Book" pitchFamily="50" charset="0"/>
                <a:ea typeface="Tahoma" panose="020B0604030504040204" pitchFamily="34" charset="0"/>
                <a:cs typeface="Rubik" pitchFamily="2" charset="-79"/>
              </a:rPr>
              <a:t>: New Hampshire Child Care Scholarship Eligibility to be Expanded in 2024, Provider Reimbursement Rates Increased – January 19, 2024   </a:t>
            </a:r>
            <a:r>
              <a:rPr lang="en-US" sz="1600">
                <a:solidFill>
                  <a:schemeClr val="accent1"/>
                </a:solidFill>
                <a:latin typeface="Gotham Book" pitchFamily="50" charset="0"/>
                <a:ea typeface="Tahoma" panose="020B0604030504040204" pitchFamily="34" charset="0"/>
                <a:cs typeface="Rubik" pitchFamily="2" charset="-79"/>
                <a:hlinkClick r:id="rId4">
                  <a:extLst>
                    <a:ext uri="{A12FA001-AC4F-418D-AE19-62706E023703}">
                      <ahyp:hlinkClr xmlns:ahyp="http://schemas.microsoft.com/office/drawing/2018/hyperlinkcolor" val="tx"/>
                    </a:ext>
                  </a:extLst>
                </a:hlinkClick>
              </a:rPr>
              <a:t>https://nhfpi.org/blog/new-hampshire-child-care-scholarship-eligibility-to-be-expanded-in-2024-provider-reimbursement-rates-increased/</a:t>
            </a:r>
            <a:endParaRPr lang="en-US" sz="1600">
              <a:solidFill>
                <a:schemeClr val="accent1"/>
              </a:solidFill>
              <a:latin typeface="Gotham Book" pitchFamily="50" charset="0"/>
              <a:ea typeface="Tahoma" panose="020B0604030504040204" pitchFamily="34" charset="0"/>
              <a:cs typeface="Rubik" pitchFamily="2" charset="-79"/>
            </a:endParaRPr>
          </a:p>
          <a:p>
            <a:pPr>
              <a:spcAft>
                <a:spcPts val="200"/>
              </a:spcAft>
            </a:pPr>
            <a:endParaRPr lang="en-US" sz="1600">
              <a:solidFill>
                <a:schemeClr val="accent1"/>
              </a:solidFill>
              <a:latin typeface="Gotham Book" pitchFamily="50" charset="0"/>
              <a:ea typeface="Tahoma" panose="020B0604030504040204" pitchFamily="34" charset="0"/>
              <a:cs typeface="Rubik" pitchFamily="2" charset="-79"/>
            </a:endParaRPr>
          </a:p>
          <a:p>
            <a:pPr>
              <a:spcAft>
                <a:spcPts val="200"/>
              </a:spcAft>
            </a:pPr>
            <a:r>
              <a:rPr lang="en-US" sz="1600" u="sng" dirty="0">
                <a:solidFill>
                  <a:srgbClr val="4D4D4F"/>
                </a:solidFill>
                <a:latin typeface="Gotham Book"/>
                <a:ea typeface="Tahoma"/>
                <a:cs typeface="Rubik"/>
              </a:rPr>
              <a:t>Fact Sheet</a:t>
            </a:r>
            <a:r>
              <a:rPr lang="en-US" sz="1600">
                <a:solidFill>
                  <a:srgbClr val="4D4D4F"/>
                </a:solidFill>
                <a:latin typeface="Gotham Book"/>
                <a:ea typeface="Tahoma"/>
                <a:cs typeface="Rubik"/>
              </a:rPr>
              <a:t>: Child Care in New Hampshire: High Price, Low Supply – October 13, </a:t>
            </a:r>
            <a:r>
              <a:rPr lang="en-US" sz="1600" dirty="0">
                <a:solidFill>
                  <a:srgbClr val="4D4D4F"/>
                </a:solidFill>
                <a:latin typeface="Gotham Book"/>
                <a:ea typeface="Tahoma"/>
                <a:cs typeface="Rubik"/>
              </a:rPr>
              <a:t>2023 </a:t>
            </a:r>
            <a:r>
              <a:rPr lang="en-US" sz="1600" dirty="0">
                <a:solidFill>
                  <a:schemeClr val="accent1"/>
                </a:solidFill>
                <a:latin typeface="Gotham Book"/>
                <a:ea typeface="Tahoma"/>
                <a:cs typeface="Rubik"/>
                <a:hlinkClick r:id="rId5">
                  <a:extLst>
                    <a:ext uri="{A12FA001-AC4F-418D-AE19-62706E023703}">
                      <ahyp:hlinkClr xmlns:ahyp="http://schemas.microsoft.com/office/drawing/2018/hyperlinkcolor" val="tx"/>
                    </a:ext>
                  </a:extLst>
                </a:hlinkClick>
              </a:rPr>
              <a:t>https://nhfpi.org/resource/child-care-in-new-hampshire-high-price-low-supply/</a:t>
            </a:r>
            <a:endParaRPr lang="en-US" sz="1600" dirty="0">
              <a:solidFill>
                <a:schemeClr val="accent1"/>
              </a:solidFill>
              <a:latin typeface="Gotham Book"/>
              <a:ea typeface="Tahoma"/>
              <a:cs typeface="Rubik"/>
            </a:endParaRPr>
          </a:p>
          <a:p>
            <a:pPr>
              <a:spcAft>
                <a:spcPts val="200"/>
              </a:spcAft>
            </a:pPr>
            <a:endParaRPr lang="en-US" sz="1200">
              <a:solidFill>
                <a:schemeClr val="accent1"/>
              </a:solidFill>
              <a:latin typeface="Gotham Book" pitchFamily="50" charset="0"/>
              <a:ea typeface="Tahoma" panose="020B0604030504040204" pitchFamily="34" charset="0"/>
              <a:cs typeface="Rubik" pitchFamily="2" charset="-79"/>
            </a:endParaRPr>
          </a:p>
          <a:p>
            <a:pPr>
              <a:spcAft>
                <a:spcPts val="200"/>
              </a:spcAft>
            </a:pPr>
            <a:endParaRPr lang="en-US" sz="1200" u="sng">
              <a:solidFill>
                <a:schemeClr val="accent1"/>
              </a:solidFill>
              <a:latin typeface="Gotham Book" pitchFamily="50" charset="0"/>
              <a:ea typeface="Tahoma" panose="020B0604030504040204" pitchFamily="34" charset="0"/>
              <a:cs typeface="Rubik" pitchFamily="2" charset="-79"/>
            </a:endParaRPr>
          </a:p>
          <a:p>
            <a:pPr>
              <a:spcAft>
                <a:spcPts val="200"/>
              </a:spcAft>
            </a:pPr>
            <a:endParaRPr lang="en-US" sz="1200">
              <a:solidFill>
                <a:schemeClr val="accent1"/>
              </a:solidFill>
              <a:latin typeface="Gotham Book" pitchFamily="50" charset="0"/>
              <a:ea typeface="Tahoma" panose="020B0604030504040204" pitchFamily="34" charset="0"/>
              <a:cs typeface="Rubik" pitchFamily="2" charset="-79"/>
            </a:endParaRPr>
          </a:p>
          <a:p>
            <a:pPr marL="0" indent="0">
              <a:spcAft>
                <a:spcPts val="200"/>
              </a:spcAft>
              <a:buNone/>
            </a:pPr>
            <a:endParaRPr lang="en-US" sz="1600" i="1">
              <a:solidFill>
                <a:schemeClr val="tx1">
                  <a:lumMod val="65000"/>
                  <a:lumOff val="35000"/>
                </a:schemeClr>
              </a:solidFill>
              <a:latin typeface="Gotham Book" pitchFamily="50" charset="0"/>
              <a:ea typeface="Tahoma" panose="020B0604030504040204" pitchFamily="34" charset="0"/>
              <a:cs typeface="Rubik" pitchFamily="2" charset="-79"/>
            </a:endParaRPr>
          </a:p>
          <a:p>
            <a:pPr marL="0" indent="0">
              <a:spcAft>
                <a:spcPts val="200"/>
              </a:spcAft>
              <a:buNone/>
            </a:pPr>
            <a:endParaRPr lang="en-US" sz="1600" i="1">
              <a:solidFill>
                <a:schemeClr val="tx1">
                  <a:lumMod val="65000"/>
                  <a:lumOff val="35000"/>
                </a:schemeClr>
              </a:solidFill>
              <a:latin typeface="Gotham Book" pitchFamily="50" charset="0"/>
              <a:ea typeface="Tahoma" panose="020B0604030504040204" pitchFamily="34" charset="0"/>
              <a:cs typeface="Rubik" pitchFamily="2" charset="-79"/>
            </a:endParaRPr>
          </a:p>
          <a:p>
            <a:pPr marL="0" indent="0">
              <a:spcAft>
                <a:spcPts val="200"/>
              </a:spcAft>
              <a:buNone/>
            </a:pPr>
            <a:endParaRPr lang="en-US" sz="1600" i="1">
              <a:solidFill>
                <a:schemeClr val="tx1">
                  <a:lumMod val="65000"/>
                  <a:lumOff val="35000"/>
                </a:schemeClr>
              </a:solidFill>
              <a:latin typeface="Gotham Book" pitchFamily="50" charset="0"/>
              <a:ea typeface="Tahoma" panose="020B0604030504040204" pitchFamily="34" charset="0"/>
              <a:cs typeface="Rubik" pitchFamily="2" charset="-79"/>
            </a:endParaRPr>
          </a:p>
          <a:p>
            <a:pPr marL="0" indent="0">
              <a:spcAft>
                <a:spcPts val="200"/>
              </a:spcAft>
              <a:buNone/>
            </a:pPr>
            <a:endParaRPr lang="en-US" sz="1600" i="1">
              <a:solidFill>
                <a:schemeClr val="tx1">
                  <a:lumMod val="65000"/>
                  <a:lumOff val="35000"/>
                </a:schemeClr>
              </a:solidFill>
              <a:latin typeface="Gotham Book" pitchFamily="50" charset="0"/>
              <a:ea typeface="Tahoma" panose="020B0604030504040204" pitchFamily="34" charset="0"/>
              <a:cs typeface="Rubik" pitchFamily="2" charset="-79"/>
            </a:endParaRPr>
          </a:p>
          <a:p>
            <a:pPr marL="0" indent="0" algn="ctr">
              <a:spcAft>
                <a:spcPts val="200"/>
              </a:spcAft>
              <a:buNone/>
            </a:pPr>
            <a:endParaRPr lang="en-US" sz="1400">
              <a:solidFill>
                <a:schemeClr val="tx1">
                  <a:lumMod val="65000"/>
                  <a:lumOff val="35000"/>
                </a:schemeClr>
              </a:solidFill>
              <a:latin typeface="Gotham Book" pitchFamily="50" charset="0"/>
              <a:ea typeface="Tahoma" panose="020B0604030504040204" pitchFamily="34" charset="0"/>
              <a:cs typeface="Rubik" pitchFamily="2" charset="-79"/>
            </a:endParaRPr>
          </a:p>
          <a:p>
            <a:pPr marL="0" indent="0">
              <a:spcAft>
                <a:spcPts val="600"/>
              </a:spcAft>
              <a:buNone/>
            </a:pPr>
            <a:br>
              <a:rPr lang="en-US" sz="2000">
                <a:solidFill>
                  <a:schemeClr val="tx1">
                    <a:lumMod val="65000"/>
                    <a:lumOff val="35000"/>
                  </a:schemeClr>
                </a:solidFill>
                <a:latin typeface="Gotham Book" pitchFamily="50" charset="0"/>
                <a:ea typeface="Tahoma" panose="020B0604030504040204" pitchFamily="34" charset="0"/>
                <a:cs typeface="Rubik" pitchFamily="2" charset="-79"/>
              </a:rPr>
            </a:br>
            <a:br>
              <a:rPr lang="en-US" sz="2000">
                <a:solidFill>
                  <a:schemeClr val="tx1">
                    <a:lumMod val="65000"/>
                    <a:lumOff val="35000"/>
                  </a:schemeClr>
                </a:solidFill>
                <a:latin typeface="Gotham Book" pitchFamily="50" charset="0"/>
                <a:ea typeface="Tahoma" panose="020B0604030504040204" pitchFamily="34" charset="0"/>
                <a:cs typeface="Rubik" pitchFamily="2" charset="-79"/>
              </a:rPr>
            </a:br>
            <a:endParaRPr lang="en-US" sz="2000">
              <a:solidFill>
                <a:schemeClr val="tx1">
                  <a:lumMod val="65000"/>
                  <a:lumOff val="35000"/>
                </a:schemeClr>
              </a:solidFill>
              <a:latin typeface="Rubik" pitchFamily="2" charset="-79"/>
              <a:cs typeface="Rubik" pitchFamily="2" charset="-79"/>
            </a:endParaRPr>
          </a:p>
        </p:txBody>
      </p:sp>
      <p:sp>
        <p:nvSpPr>
          <p:cNvPr id="4" name="Rectangle 3"/>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5" name="Rectangle 4"/>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9"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pic>
        <p:nvPicPr>
          <p:cNvPr id="6" name="Picture 5">
            <a:extLst>
              <a:ext uri="{FF2B5EF4-FFF2-40B4-BE49-F238E27FC236}">
                <a16:creationId xmlns:a16="http://schemas.microsoft.com/office/drawing/2014/main" id="{B6B732DA-B30A-294F-5A67-0D9AF45F7B6A}"/>
              </a:ext>
            </a:extLst>
          </p:cNvPr>
          <p:cNvPicPr>
            <a:picLocks noChangeAspect="1"/>
          </p:cNvPicPr>
          <p:nvPr/>
        </p:nvPicPr>
        <p:blipFill>
          <a:blip r:embed="rId6"/>
          <a:stretch>
            <a:fillRect/>
          </a:stretch>
        </p:blipFill>
        <p:spPr>
          <a:xfrm>
            <a:off x="126623" y="6182061"/>
            <a:ext cx="695413" cy="530832"/>
          </a:xfrm>
          <a:prstGeom prst="rect">
            <a:avLst/>
          </a:prstGeom>
        </p:spPr>
      </p:pic>
    </p:spTree>
    <p:extLst>
      <p:ext uri="{BB962C8B-B14F-4D97-AF65-F5344CB8AC3E}">
        <p14:creationId xmlns:p14="http://schemas.microsoft.com/office/powerpoint/2010/main" val="1338892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4708" y="2739733"/>
            <a:ext cx="7154584" cy="3147359"/>
          </a:xfrm>
        </p:spPr>
        <p:txBody>
          <a:bodyPr>
            <a:normAutofit/>
          </a:bodyPr>
          <a:lstStyle/>
          <a:p>
            <a:pPr algn="l"/>
            <a:endParaRPr lang="en-US" sz="1200">
              <a:solidFill>
                <a:srgbClr val="4D4D4F"/>
              </a:solidFill>
              <a:latin typeface="Gotham Medium" pitchFamily="50" charset="0"/>
              <a:ea typeface="Tahoma" panose="020B0604030504040204" pitchFamily="34" charset="0"/>
              <a:cs typeface="Rubik" pitchFamily="2" charset="-79"/>
            </a:endParaRPr>
          </a:p>
          <a:p>
            <a:pPr algn="l"/>
            <a:r>
              <a:rPr lang="en-US" sz="1200">
                <a:solidFill>
                  <a:srgbClr val="4D4D4F"/>
                </a:solidFill>
                <a:latin typeface="Gotham Medium" pitchFamily="50" charset="0"/>
                <a:ea typeface="Tahoma" panose="020B0604030504040204" pitchFamily="34" charset="0"/>
                <a:cs typeface="Rubik" pitchFamily="2" charset="-79"/>
              </a:rPr>
              <a:t>ADDRESS: 			100 North Main Street, Suite 400, Concord, NH 03301</a:t>
            </a:r>
          </a:p>
          <a:p>
            <a:pPr algn="l"/>
            <a:endParaRPr lang="en-US" sz="1200">
              <a:solidFill>
                <a:srgbClr val="4D4D4F"/>
              </a:solidFill>
              <a:latin typeface="Gotham Medium" pitchFamily="50" charset="0"/>
              <a:ea typeface="Tahoma" panose="020B0604030504040204" pitchFamily="34" charset="0"/>
              <a:cs typeface="Rubik" pitchFamily="2" charset="-79"/>
            </a:endParaRPr>
          </a:p>
          <a:p>
            <a:pPr algn="l"/>
            <a:r>
              <a:rPr lang="en-US" sz="1200">
                <a:solidFill>
                  <a:srgbClr val="4D4D4F"/>
                </a:solidFill>
                <a:latin typeface="Gotham Medium" pitchFamily="50" charset="0"/>
                <a:ea typeface="Tahoma" panose="020B0604030504040204" pitchFamily="34" charset="0"/>
                <a:cs typeface="Rubik" pitchFamily="2" charset="-79"/>
              </a:rPr>
              <a:t>PHONE: 		</a:t>
            </a:r>
            <a:r>
              <a:rPr lang="en-US" sz="1200">
                <a:solidFill>
                  <a:schemeClr val="tx1"/>
                </a:solidFill>
                <a:latin typeface="Gotham Medium" pitchFamily="50" charset="0"/>
                <a:ea typeface="Tahoma" panose="020B0604030504040204" pitchFamily="34" charset="0"/>
                <a:cs typeface="Rubik" pitchFamily="2" charset="-79"/>
              </a:rPr>
              <a:t>	</a:t>
            </a:r>
            <a:r>
              <a:rPr lang="en-US" sz="1200">
                <a:solidFill>
                  <a:srgbClr val="4D4D4F"/>
                </a:solidFill>
                <a:latin typeface="Gotham Medium" pitchFamily="50" charset="0"/>
                <a:ea typeface="Tahoma" panose="020B0604030504040204" pitchFamily="34" charset="0"/>
                <a:cs typeface="Rubik" pitchFamily="2" charset="-79"/>
              </a:rPr>
              <a:t>603.856.8337</a:t>
            </a:r>
          </a:p>
          <a:p>
            <a:pPr algn="l"/>
            <a:endParaRPr lang="en-US" sz="1200">
              <a:latin typeface="Gotham Medium" pitchFamily="50" charset="0"/>
              <a:ea typeface="Tahoma" panose="020B0604030504040204" pitchFamily="34" charset="0"/>
              <a:cs typeface="Rubik" pitchFamily="2" charset="-79"/>
            </a:endParaRPr>
          </a:p>
          <a:p>
            <a:pPr algn="l"/>
            <a:r>
              <a:rPr lang="en-US" sz="1200">
                <a:solidFill>
                  <a:srgbClr val="4D4D4F"/>
                </a:solidFill>
                <a:latin typeface="Gotham Medium" pitchFamily="50" charset="0"/>
                <a:ea typeface="Tahoma" panose="020B0604030504040204" pitchFamily="34" charset="0"/>
                <a:cs typeface="Rubik" pitchFamily="2" charset="-79"/>
              </a:rPr>
              <a:t>WEBSITE:	</a:t>
            </a:r>
            <a:r>
              <a:rPr lang="en-US" sz="1200">
                <a:solidFill>
                  <a:schemeClr val="tx1"/>
                </a:solidFill>
                <a:latin typeface="Gotham Medium" pitchFamily="50" charset="0"/>
                <a:ea typeface="Tahoma" panose="020B0604030504040204" pitchFamily="34" charset="0"/>
                <a:cs typeface="Rubik" pitchFamily="2" charset="-79"/>
              </a:rPr>
              <a:t>		</a:t>
            </a:r>
            <a:r>
              <a:rPr lang="en-US" sz="1200">
                <a:solidFill>
                  <a:srgbClr val="4D4D4F"/>
                </a:solidFill>
                <a:latin typeface="Gotham Medium" pitchFamily="50" charset="0"/>
                <a:ea typeface="Tahoma" panose="020B0604030504040204" pitchFamily="34" charset="0"/>
                <a:cs typeface="Rubik" pitchFamily="2" charset="-79"/>
              </a:rPr>
              <a:t>www.nhfpi.org</a:t>
            </a:r>
          </a:p>
          <a:p>
            <a:pPr algn="l"/>
            <a:endParaRPr lang="en-US" sz="1200">
              <a:solidFill>
                <a:srgbClr val="4D4D4F"/>
              </a:solidFill>
              <a:latin typeface="Gotham Medium" pitchFamily="50" charset="0"/>
              <a:ea typeface="Tahoma" panose="020B0604030504040204" pitchFamily="34" charset="0"/>
              <a:cs typeface="Rubik" pitchFamily="2" charset="-79"/>
            </a:endParaRPr>
          </a:p>
          <a:p>
            <a:pPr algn="l"/>
            <a:r>
              <a:rPr lang="en-US" sz="1200">
                <a:solidFill>
                  <a:srgbClr val="4D4D4F"/>
                </a:solidFill>
                <a:latin typeface="Gotham Medium" pitchFamily="50" charset="0"/>
                <a:ea typeface="Tahoma" panose="020B0604030504040204" pitchFamily="34" charset="0"/>
                <a:cs typeface="Rubik" pitchFamily="2" charset="-79"/>
              </a:rPr>
              <a:t>EMAIL:			info@nhfpi.org</a:t>
            </a:r>
          </a:p>
          <a:p>
            <a:pPr algn="l"/>
            <a:endParaRPr lang="en-US" sz="1200" u="sng">
              <a:solidFill>
                <a:srgbClr val="4D4D4F"/>
              </a:solidFill>
              <a:latin typeface="Gotham Medium" pitchFamily="50" charset="0"/>
              <a:ea typeface="Tahoma" panose="020B0604030504040204" pitchFamily="34" charset="0"/>
              <a:cs typeface="Rubik" pitchFamily="2" charset="-79"/>
            </a:endParaRPr>
          </a:p>
          <a:p>
            <a:pPr algn="l"/>
            <a:r>
              <a:rPr lang="en-US" sz="1200">
                <a:solidFill>
                  <a:srgbClr val="4D4D4F"/>
                </a:solidFill>
                <a:latin typeface="Gotham Medium" pitchFamily="50" charset="0"/>
                <a:ea typeface="Tahoma" panose="020B0604030504040204" pitchFamily="34" charset="0"/>
                <a:cs typeface="Rubik" pitchFamily="2" charset="-79"/>
              </a:rPr>
              <a:t>TWITTER: 			@NHFPI</a:t>
            </a:r>
          </a:p>
          <a:p>
            <a:pPr algn="l"/>
            <a:endParaRPr lang="en-US" sz="1200">
              <a:solidFill>
                <a:srgbClr val="4D4D4F"/>
              </a:solidFill>
              <a:latin typeface="Gotham Medium" pitchFamily="50" charset="0"/>
              <a:ea typeface="Tahoma" panose="020B0604030504040204" pitchFamily="34" charset="0"/>
              <a:cs typeface="Rubik" pitchFamily="2" charset="-79"/>
            </a:endParaRPr>
          </a:p>
          <a:p>
            <a:pPr algn="l"/>
            <a:r>
              <a:rPr lang="en-US" sz="1200">
                <a:solidFill>
                  <a:srgbClr val="4D4D4F"/>
                </a:solidFill>
                <a:latin typeface="Gotham Medium" pitchFamily="50" charset="0"/>
                <a:ea typeface="Tahoma" panose="020B0604030504040204" pitchFamily="34" charset="0"/>
                <a:cs typeface="Rubik" pitchFamily="2" charset="-79"/>
              </a:rPr>
              <a:t>FACEBOOK:		</a:t>
            </a:r>
            <a:r>
              <a:rPr lang="en-US" sz="1200" err="1">
                <a:solidFill>
                  <a:srgbClr val="4D4D4F"/>
                </a:solidFill>
                <a:latin typeface="Gotham Medium" pitchFamily="50" charset="0"/>
                <a:ea typeface="Tahoma" panose="020B0604030504040204" pitchFamily="34" charset="0"/>
                <a:cs typeface="Rubik" pitchFamily="2" charset="-79"/>
              </a:rPr>
              <a:t>NewHampshireFiscalPolicyInstitute</a:t>
            </a:r>
            <a:endParaRPr lang="en-US" sz="1200">
              <a:solidFill>
                <a:srgbClr val="4D4D4F"/>
              </a:solidFill>
              <a:latin typeface="Gotham Medium" pitchFamily="50" charset="0"/>
              <a:ea typeface="Tahoma" panose="020B0604030504040204" pitchFamily="34" charset="0"/>
              <a:cs typeface="Rubik" pitchFamily="2" charset="-79"/>
            </a:endParaRPr>
          </a:p>
          <a:p>
            <a:pPr algn="l"/>
            <a:endParaRPr lang="en-US" sz="1200">
              <a:solidFill>
                <a:srgbClr val="4D4D4F"/>
              </a:solidFill>
              <a:latin typeface="Gotham-Medium"/>
              <a:cs typeface="Gotham-Medium"/>
            </a:endParaRPr>
          </a:p>
        </p:txBody>
      </p:sp>
      <p:sp>
        <p:nvSpPr>
          <p:cNvPr id="4" name="Rectangle 3"/>
          <p:cNvSpPr/>
          <p:nvPr/>
        </p:nvSpPr>
        <p:spPr>
          <a:xfrm>
            <a:off x="0" y="0"/>
            <a:ext cx="9144000" cy="682625"/>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6BC43"/>
              </a:solidFill>
              <a:effectLst/>
              <a:uLnTx/>
              <a:uFillTx/>
              <a:latin typeface="Calibri"/>
              <a:ea typeface="+mn-ea"/>
              <a:cs typeface="+mn-cs"/>
            </a:endParaRPr>
          </a:p>
        </p:txBody>
      </p:sp>
      <p:pic>
        <p:nvPicPr>
          <p:cNvPr id="5" name="Picture 4" descr="Final_NHFPI_Logo_PP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727450"/>
            <a:ext cx="1828800" cy="1397000"/>
          </a:xfrm>
          <a:prstGeom prst="rect">
            <a:avLst/>
          </a:prstGeom>
        </p:spPr>
      </p:pic>
      <p:sp>
        <p:nvSpPr>
          <p:cNvPr id="9" name="Rectangle 8"/>
          <p:cNvSpPr/>
          <p:nvPr/>
        </p:nvSpPr>
        <p:spPr>
          <a:xfrm>
            <a:off x="0" y="6721474"/>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12" name="Slide Number Placeholder 3">
            <a:extLst>
              <a:ext uri="{FF2B5EF4-FFF2-40B4-BE49-F238E27FC236}">
                <a16:creationId xmlns:a16="http://schemas.microsoft.com/office/drawing/2014/main" id="{D69E7BB7-D427-4003-99C5-4928D52A6BB6}"/>
              </a:ext>
            </a:extLst>
          </p:cNvPr>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pic>
        <p:nvPicPr>
          <p:cNvPr id="2" name="Picture 1">
            <a:extLst>
              <a:ext uri="{FF2B5EF4-FFF2-40B4-BE49-F238E27FC236}">
                <a16:creationId xmlns:a16="http://schemas.microsoft.com/office/drawing/2014/main" id="{B0C3666B-A377-2DBF-7963-BD5101E6F7F7}"/>
              </a:ext>
            </a:extLst>
          </p:cNvPr>
          <p:cNvPicPr>
            <a:picLocks noChangeAspect="1"/>
          </p:cNvPicPr>
          <p:nvPr/>
        </p:nvPicPr>
        <p:blipFill>
          <a:blip r:embed="rId4"/>
          <a:stretch>
            <a:fillRect/>
          </a:stretch>
        </p:blipFill>
        <p:spPr>
          <a:xfrm>
            <a:off x="126623" y="6182061"/>
            <a:ext cx="695413" cy="530832"/>
          </a:xfrm>
          <a:prstGeom prst="rect">
            <a:avLst/>
          </a:prstGeom>
        </p:spPr>
      </p:pic>
    </p:spTree>
    <p:extLst>
      <p:ext uri="{BB962C8B-B14F-4D97-AF65-F5344CB8AC3E}">
        <p14:creationId xmlns:p14="http://schemas.microsoft.com/office/powerpoint/2010/main" val="273037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5" name="Rectangle 4"/>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6" name="Rectangle 5"/>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7" name="Title 1"/>
          <p:cNvSpPr>
            <a:spLocks noGrp="1"/>
          </p:cNvSpPr>
          <p:nvPr>
            <p:ph type="title"/>
          </p:nvPr>
        </p:nvSpPr>
        <p:spPr>
          <a:xfrm>
            <a:off x="457199" y="576282"/>
            <a:ext cx="8556172" cy="1143000"/>
          </a:xfrm>
        </p:spPr>
        <p:txBody>
          <a:bodyPr>
            <a:normAutofit/>
          </a:bodyPr>
          <a:lstStyle/>
          <a:p>
            <a:pPr algn="l"/>
            <a:r>
              <a:rPr lang="en-US" sz="2800">
                <a:solidFill>
                  <a:srgbClr val="68AF33"/>
                </a:solidFill>
                <a:latin typeface="Gotham Medium" pitchFamily="50" charset="0"/>
                <a:cs typeface="Gotham-Black"/>
              </a:rPr>
              <a:t>CURRENT STATE OF NEW HAMPSHIRE’S CHILD CARE SECTOR</a:t>
            </a:r>
            <a:endParaRPr lang="en-US" sz="2600">
              <a:solidFill>
                <a:srgbClr val="68AF33"/>
              </a:solidFill>
              <a:latin typeface="Gotham Medium" pitchFamily="50" charset="0"/>
              <a:cs typeface="Gotham-Black"/>
            </a:endParaRPr>
          </a:p>
        </p:txBody>
      </p:sp>
      <p:sp>
        <p:nvSpPr>
          <p:cNvPr id="8" name="Content Placeholder 2">
            <a:extLst>
              <a:ext uri="{FF2B5EF4-FFF2-40B4-BE49-F238E27FC236}">
                <a16:creationId xmlns:a16="http://schemas.microsoft.com/office/drawing/2014/main" id="{97A58BB9-FAD2-4544-ADAD-1E410CC7F555}"/>
              </a:ext>
            </a:extLst>
          </p:cNvPr>
          <p:cNvSpPr>
            <a:spLocks noGrp="1"/>
          </p:cNvSpPr>
          <p:nvPr>
            <p:ph idx="1"/>
          </p:nvPr>
        </p:nvSpPr>
        <p:spPr>
          <a:xfrm>
            <a:off x="126623" y="1627374"/>
            <a:ext cx="8919082" cy="4872017"/>
          </a:xfrm>
        </p:spPr>
        <p:txBody>
          <a:bodyPr>
            <a:noAutofit/>
          </a:bodyPr>
          <a:lstStyle/>
          <a:p>
            <a:pPr lvl="1">
              <a:spcAft>
                <a:spcPts val="200"/>
              </a:spcAft>
              <a:buFont typeface="Arial" panose="020B0604020202020204" pitchFamily="34" charset="0"/>
              <a:buChar char="•"/>
            </a:pPr>
            <a:r>
              <a:rPr lang="en-US" sz="1800" dirty="0">
                <a:solidFill>
                  <a:schemeClr val="tx1">
                    <a:lumMod val="65000"/>
                    <a:lumOff val="35000"/>
                  </a:schemeClr>
                </a:solidFill>
                <a:latin typeface="Gotham Book" pitchFamily="50" charset="0"/>
                <a:ea typeface="Tahoma" panose="020B0604030504040204" pitchFamily="34" charset="0"/>
                <a:cs typeface="Rubik" pitchFamily="2" charset="-79"/>
              </a:rPr>
              <a:t>Child care is unaffordable to most NH families</a:t>
            </a:r>
          </a:p>
          <a:p>
            <a:pPr lvl="2">
              <a:spcAft>
                <a:spcPts val="200"/>
              </a:spcAft>
              <a:buFont typeface="Arial" panose="020B0604020202020204" pitchFamily="34" charset="0"/>
              <a:buChar char="•"/>
            </a:pPr>
            <a:r>
              <a:rPr lang="en-US" sz="1400" dirty="0">
                <a:solidFill>
                  <a:schemeClr val="tx1">
                    <a:lumMod val="65000"/>
                    <a:lumOff val="35000"/>
                  </a:schemeClr>
                </a:solidFill>
                <a:latin typeface="Gotham Book" pitchFamily="50" charset="0"/>
                <a:ea typeface="Tahoma" panose="020B0604030504040204" pitchFamily="34" charset="0"/>
                <a:cs typeface="Rubik" pitchFamily="2" charset="-79"/>
              </a:rPr>
              <a:t>In 2023, tuition for center-based care for an infant averaged $17,250. Families paid nearly $32,000 for two children under 5.</a:t>
            </a:r>
          </a:p>
          <a:p>
            <a:pPr lvl="2">
              <a:spcAft>
                <a:spcPts val="200"/>
              </a:spcAft>
              <a:buFont typeface="Arial" panose="020B0604020202020204" pitchFamily="34" charset="0"/>
              <a:buChar char="•"/>
            </a:pPr>
            <a:endParaRPr lang="en-US" sz="800" dirty="0">
              <a:solidFill>
                <a:schemeClr val="tx1">
                  <a:lumMod val="65000"/>
                  <a:lumOff val="35000"/>
                </a:schemeClr>
              </a:solidFill>
              <a:latin typeface="Gotham Book" pitchFamily="50" charset="0"/>
              <a:ea typeface="Tahoma" panose="020B0604030504040204" pitchFamily="34" charset="0"/>
              <a:cs typeface="Rubik" pitchFamily="2" charset="-79"/>
            </a:endParaRPr>
          </a:p>
          <a:p>
            <a:pPr lvl="1">
              <a:spcAft>
                <a:spcPts val="200"/>
              </a:spcAft>
              <a:buFont typeface="Arial" panose="020B0604020202020204" pitchFamily="34" charset="0"/>
              <a:buChar char="•"/>
            </a:pPr>
            <a:r>
              <a:rPr lang="en-US" sz="1800" dirty="0">
                <a:solidFill>
                  <a:schemeClr val="tx1">
                    <a:lumMod val="65000"/>
                    <a:lumOff val="35000"/>
                  </a:schemeClr>
                </a:solidFill>
                <a:latin typeface="Gotham Book" pitchFamily="50" charset="0"/>
                <a:ea typeface="Tahoma" panose="020B0604030504040204" pitchFamily="34" charset="0"/>
                <a:cs typeface="Rubik" pitchFamily="2" charset="-79"/>
              </a:rPr>
              <a:t>Not enough child care slots available in NH to meet demand</a:t>
            </a:r>
          </a:p>
          <a:p>
            <a:pPr lvl="2">
              <a:spcAft>
                <a:spcPts val="200"/>
              </a:spcAft>
              <a:buFont typeface="Arial" panose="020B0604020202020204" pitchFamily="34" charset="0"/>
              <a:buChar char="•"/>
            </a:pPr>
            <a:r>
              <a:rPr lang="en-US" sz="1400" dirty="0">
                <a:solidFill>
                  <a:schemeClr val="tx1">
                    <a:lumMod val="65000"/>
                    <a:lumOff val="35000"/>
                  </a:schemeClr>
                </a:solidFill>
                <a:latin typeface="Gotham Book" pitchFamily="50" charset="0"/>
                <a:ea typeface="Tahoma" panose="020B0604030504040204" pitchFamily="34" charset="0"/>
                <a:cs typeface="Rubik" pitchFamily="2" charset="-79"/>
              </a:rPr>
              <a:t>There was an annual shortage of roughly 8,400 child care slots between 2018-2022</a:t>
            </a:r>
          </a:p>
          <a:p>
            <a:pPr lvl="2">
              <a:spcAft>
                <a:spcPts val="200"/>
              </a:spcAft>
              <a:buFont typeface="Arial" panose="020B0604020202020204" pitchFamily="34" charset="0"/>
              <a:buChar char="•"/>
            </a:pPr>
            <a:r>
              <a:rPr lang="en-US" sz="1400" dirty="0">
                <a:solidFill>
                  <a:schemeClr val="tx1">
                    <a:lumMod val="65000"/>
                    <a:lumOff val="35000"/>
                  </a:schemeClr>
                </a:solidFill>
                <a:latin typeface="Gotham Book" pitchFamily="50" charset="0"/>
                <a:ea typeface="Tahoma" panose="020B0604030504040204" pitchFamily="34" charset="0"/>
                <a:cs typeface="Rubik" pitchFamily="2" charset="-79"/>
              </a:rPr>
              <a:t>Collective staffing vacancy of 26 percent</a:t>
            </a:r>
          </a:p>
          <a:p>
            <a:pPr lvl="1">
              <a:spcAft>
                <a:spcPts val="200"/>
              </a:spcAft>
              <a:buFont typeface="Arial" panose="020B0604020202020204" pitchFamily="34" charset="0"/>
              <a:buChar char="•"/>
            </a:pPr>
            <a:endParaRPr lang="en-US" sz="800" dirty="0">
              <a:solidFill>
                <a:schemeClr val="tx1">
                  <a:lumMod val="65000"/>
                  <a:lumOff val="35000"/>
                </a:schemeClr>
              </a:solidFill>
              <a:latin typeface="Gotham Book" pitchFamily="50" charset="0"/>
              <a:ea typeface="Tahoma" panose="020B0604030504040204" pitchFamily="34" charset="0"/>
              <a:cs typeface="Rubik" pitchFamily="2" charset="-79"/>
            </a:endParaRPr>
          </a:p>
          <a:p>
            <a:pPr lvl="1">
              <a:spcAft>
                <a:spcPts val="200"/>
              </a:spcAft>
              <a:buFont typeface="Arial" panose="020B0604020202020204" pitchFamily="34" charset="0"/>
              <a:buChar char="•"/>
            </a:pPr>
            <a:r>
              <a:rPr lang="en-US" sz="1800" dirty="0">
                <a:solidFill>
                  <a:schemeClr val="tx1">
                    <a:lumMod val="65000"/>
                    <a:lumOff val="35000"/>
                  </a:schemeClr>
                </a:solidFill>
                <a:latin typeface="Gotham Book" pitchFamily="50" charset="0"/>
                <a:ea typeface="Tahoma" panose="020B0604030504040204" pitchFamily="34" charset="0"/>
                <a:cs typeface="Rubik" pitchFamily="2" charset="-79"/>
              </a:rPr>
              <a:t>NH child care workers do not make livable wages, and many do not have benefits</a:t>
            </a:r>
          </a:p>
          <a:p>
            <a:pPr lvl="2">
              <a:spcAft>
                <a:spcPts val="200"/>
              </a:spcAft>
              <a:buFont typeface="Arial" panose="020B0604020202020204" pitchFamily="34" charset="0"/>
              <a:buChar char="•"/>
            </a:pPr>
            <a:r>
              <a:rPr lang="en-US" sz="1400" dirty="0">
                <a:solidFill>
                  <a:schemeClr val="tx1">
                    <a:lumMod val="65000"/>
                    <a:lumOff val="35000"/>
                  </a:schemeClr>
                </a:solidFill>
                <a:latin typeface="Gotham Book" pitchFamily="50" charset="0"/>
                <a:ea typeface="Tahoma" panose="020B0604030504040204" pitchFamily="34" charset="0"/>
                <a:cs typeface="Rubik" pitchFamily="2" charset="-79"/>
              </a:rPr>
              <a:t>A typical NH child care worker earned roughly $32,500 in 2023. The federal poverty guideline for a family of 4 in 2023 was $30,000.</a:t>
            </a:r>
          </a:p>
          <a:p>
            <a:pPr lvl="1">
              <a:spcAft>
                <a:spcPts val="200"/>
              </a:spcAft>
              <a:buFont typeface="Arial" panose="020B0604020202020204" pitchFamily="34" charset="0"/>
              <a:buChar char="•"/>
            </a:pPr>
            <a:endParaRPr lang="en-US" sz="800" dirty="0">
              <a:solidFill>
                <a:schemeClr val="tx1">
                  <a:lumMod val="65000"/>
                  <a:lumOff val="35000"/>
                </a:schemeClr>
              </a:solidFill>
              <a:latin typeface="Gotham Book" pitchFamily="50" charset="0"/>
              <a:ea typeface="Tahoma" panose="020B0604030504040204" pitchFamily="34" charset="0"/>
              <a:cs typeface="Rubik" pitchFamily="2" charset="-79"/>
            </a:endParaRPr>
          </a:p>
          <a:p>
            <a:pPr lvl="1">
              <a:spcAft>
                <a:spcPts val="200"/>
              </a:spcAft>
              <a:buFont typeface="Arial" panose="020B0604020202020204" pitchFamily="34" charset="0"/>
              <a:buChar char="•"/>
            </a:pPr>
            <a:r>
              <a:rPr lang="en-US" sz="1800" dirty="0">
                <a:solidFill>
                  <a:schemeClr val="tx1">
                    <a:lumMod val="65000"/>
                    <a:lumOff val="35000"/>
                  </a:schemeClr>
                </a:solidFill>
                <a:latin typeface="Gotham Book" pitchFamily="50" charset="0"/>
                <a:ea typeface="Tahoma" panose="020B0604030504040204" pitchFamily="34" charset="0"/>
                <a:cs typeface="Rubik" pitchFamily="2" charset="-79"/>
              </a:rPr>
              <a:t>U.S. Department of the Treasury reported profit margins for child care providers were usually &lt; 1 percent</a:t>
            </a:r>
          </a:p>
          <a:p>
            <a:pPr lvl="1">
              <a:spcAft>
                <a:spcPts val="200"/>
              </a:spcAft>
              <a:buFont typeface="Arial" panose="020B0604020202020204" pitchFamily="34" charset="0"/>
              <a:buChar char="•"/>
            </a:pPr>
            <a:endParaRPr lang="en-US" sz="500" dirty="0">
              <a:solidFill>
                <a:schemeClr val="tx1">
                  <a:lumMod val="65000"/>
                  <a:lumOff val="35000"/>
                </a:schemeClr>
              </a:solidFill>
              <a:latin typeface="Gotham Book" pitchFamily="50" charset="0"/>
              <a:ea typeface="Tahoma" panose="020B0604030504040204" pitchFamily="34" charset="0"/>
              <a:cs typeface="Rubik" pitchFamily="2" charset="-79"/>
            </a:endParaRPr>
          </a:p>
          <a:p>
            <a:pPr lvl="1">
              <a:spcAft>
                <a:spcPts val="200"/>
              </a:spcAft>
              <a:buFont typeface="Arial" panose="020B0604020202020204" pitchFamily="34" charset="0"/>
              <a:buChar char="•"/>
            </a:pPr>
            <a:br>
              <a:rPr lang="en-US" sz="200" dirty="0">
                <a:solidFill>
                  <a:schemeClr val="tx1">
                    <a:lumMod val="65000"/>
                    <a:lumOff val="35000"/>
                  </a:schemeClr>
                </a:solidFill>
                <a:latin typeface="Gotham Book" pitchFamily="50" charset="0"/>
                <a:ea typeface="Tahoma" panose="020B0604030504040204" pitchFamily="34" charset="0"/>
                <a:cs typeface="Rubik" pitchFamily="2" charset="-79"/>
              </a:rPr>
            </a:br>
            <a:endParaRPr lang="en-US" sz="200" dirty="0">
              <a:solidFill>
                <a:schemeClr val="tx1">
                  <a:lumMod val="65000"/>
                  <a:lumOff val="35000"/>
                </a:schemeClr>
              </a:solidFill>
              <a:latin typeface="Gotham Book" pitchFamily="50" charset="0"/>
              <a:ea typeface="Tahoma" panose="020B0604030504040204" pitchFamily="34" charset="0"/>
              <a:cs typeface="Rubik" pitchFamily="2" charset="-79"/>
            </a:endParaRPr>
          </a:p>
          <a:p>
            <a:pPr marL="457200" lvl="1" indent="0">
              <a:spcAft>
                <a:spcPts val="200"/>
              </a:spcAft>
              <a:buNone/>
            </a:pPr>
            <a:r>
              <a:rPr lang="en-US" sz="800" dirty="0">
                <a:solidFill>
                  <a:schemeClr val="tx1">
                    <a:lumMod val="65000"/>
                    <a:lumOff val="35000"/>
                  </a:schemeClr>
                </a:solidFill>
                <a:latin typeface="Gotham Book" pitchFamily="50" charset="0"/>
                <a:ea typeface="Tahoma" panose="020B0604030504040204" pitchFamily="34" charset="0"/>
                <a:cs typeface="Rubik" pitchFamily="2" charset="-79"/>
              </a:rPr>
              <a:t>	Note: Relative to low profit margins of child care providers, the U.S. Department of the Treasury identified a 2011 analysis from the Federal Reserve Bank of 	Minneapolis as a research source.</a:t>
            </a:r>
          </a:p>
          <a:p>
            <a:pPr marL="457200" lvl="1" indent="0">
              <a:spcAft>
                <a:spcPts val="200"/>
              </a:spcAft>
              <a:buNone/>
            </a:pPr>
            <a:r>
              <a:rPr lang="en-US" sz="800" dirty="0">
                <a:solidFill>
                  <a:schemeClr val="tx1">
                    <a:lumMod val="65000"/>
                    <a:lumOff val="35000"/>
                  </a:schemeClr>
                </a:solidFill>
                <a:latin typeface="Gotham Book" pitchFamily="50" charset="0"/>
                <a:ea typeface="Tahoma" panose="020B0604030504040204" pitchFamily="34" charset="0"/>
                <a:cs typeface="Rubik" pitchFamily="2" charset="-79"/>
              </a:rPr>
              <a:t>	Sources: Child Care Aware of America, NHFPI analysis of U.S. Census Bureau American Community Survey data, U.S. Bureau of Labor Statistics, </a:t>
            </a:r>
            <a:br>
              <a:rPr lang="en-US" sz="800" dirty="0">
                <a:solidFill>
                  <a:schemeClr val="tx1">
                    <a:lumMod val="65000"/>
                    <a:lumOff val="35000"/>
                  </a:schemeClr>
                </a:solidFill>
                <a:latin typeface="Gotham Book" pitchFamily="50" charset="0"/>
                <a:ea typeface="Tahoma" panose="020B0604030504040204" pitchFamily="34" charset="0"/>
                <a:cs typeface="Rubik" pitchFamily="2" charset="-79"/>
              </a:rPr>
            </a:br>
            <a:r>
              <a:rPr lang="en-US" sz="800" dirty="0">
                <a:solidFill>
                  <a:schemeClr val="tx1">
                    <a:lumMod val="65000"/>
                    <a:lumOff val="35000"/>
                  </a:schemeClr>
                </a:solidFill>
                <a:latin typeface="Gotham Book" pitchFamily="50" charset="0"/>
                <a:ea typeface="Tahoma" panose="020B0604030504040204" pitchFamily="34" charset="0"/>
                <a:cs typeface="Rubik" pitchFamily="2" charset="-79"/>
              </a:rPr>
              <a:t>	U.S. Department of the Treasury.</a:t>
            </a:r>
            <a:br>
              <a:rPr lang="en-US" sz="1800" dirty="0">
                <a:solidFill>
                  <a:schemeClr val="tx1">
                    <a:lumMod val="65000"/>
                    <a:lumOff val="35000"/>
                  </a:schemeClr>
                </a:solidFill>
                <a:latin typeface="Gotham Book" pitchFamily="50" charset="0"/>
                <a:ea typeface="Tahoma" panose="020B0604030504040204" pitchFamily="34" charset="0"/>
                <a:cs typeface="Rubik" pitchFamily="2" charset="-79"/>
              </a:rPr>
            </a:br>
            <a:endParaRPr lang="en-US" sz="1800" dirty="0">
              <a:solidFill>
                <a:schemeClr val="tx1">
                  <a:lumMod val="65000"/>
                  <a:lumOff val="35000"/>
                </a:schemeClr>
              </a:solidFill>
              <a:latin typeface="Gotham Book" pitchFamily="50" charset="0"/>
              <a:ea typeface="Tahoma" panose="020B0604030504040204" pitchFamily="34" charset="0"/>
              <a:cs typeface="Rubik" pitchFamily="2" charset="-79"/>
            </a:endParaRPr>
          </a:p>
          <a:p>
            <a:pPr lvl="2">
              <a:spcAft>
                <a:spcPts val="200"/>
              </a:spcAft>
              <a:buFont typeface="Arial" panose="020B0604020202020204" pitchFamily="34" charset="0"/>
              <a:buChar char="•"/>
            </a:pPr>
            <a:endParaRPr lang="en-US" sz="1200" dirty="0">
              <a:solidFill>
                <a:schemeClr val="tx1">
                  <a:lumMod val="65000"/>
                  <a:lumOff val="35000"/>
                </a:schemeClr>
              </a:solidFill>
              <a:latin typeface="Gotham Book" pitchFamily="50" charset="0"/>
              <a:ea typeface="Tahoma" panose="020B0604030504040204" pitchFamily="34" charset="0"/>
              <a:cs typeface="Rubik" pitchFamily="2" charset="-79"/>
            </a:endParaRPr>
          </a:p>
        </p:txBody>
      </p:sp>
      <p:pic>
        <p:nvPicPr>
          <p:cNvPr id="2" name="Picture 1">
            <a:extLst>
              <a:ext uri="{FF2B5EF4-FFF2-40B4-BE49-F238E27FC236}">
                <a16:creationId xmlns:a16="http://schemas.microsoft.com/office/drawing/2014/main" id="{5DBAFC50-32A5-573B-2F6F-A51152D822AD}"/>
              </a:ext>
            </a:extLst>
          </p:cNvPr>
          <p:cNvPicPr>
            <a:picLocks noChangeAspect="1"/>
          </p:cNvPicPr>
          <p:nvPr/>
        </p:nvPicPr>
        <p:blipFill>
          <a:blip r:embed="rId3"/>
          <a:stretch>
            <a:fillRect/>
          </a:stretch>
        </p:blipFill>
        <p:spPr>
          <a:xfrm>
            <a:off x="126623" y="6182061"/>
            <a:ext cx="695413" cy="530832"/>
          </a:xfrm>
          <a:prstGeom prst="rect">
            <a:avLst/>
          </a:prstGeom>
        </p:spPr>
      </p:pic>
    </p:spTree>
    <p:extLst>
      <p:ext uri="{BB962C8B-B14F-4D97-AF65-F5344CB8AC3E}">
        <p14:creationId xmlns:p14="http://schemas.microsoft.com/office/powerpoint/2010/main" val="5337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9" name="Title 1">
            <a:extLst>
              <a:ext uri="{FF2B5EF4-FFF2-40B4-BE49-F238E27FC236}">
                <a16:creationId xmlns:a16="http://schemas.microsoft.com/office/drawing/2014/main" id="{30B944EA-6515-4F12-BBA9-C7D85065C5D9}"/>
              </a:ext>
            </a:extLst>
          </p:cNvPr>
          <p:cNvSpPr txBox="1">
            <a:spLocks/>
          </p:cNvSpPr>
          <p:nvPr/>
        </p:nvSpPr>
        <p:spPr>
          <a:xfrm>
            <a:off x="0" y="2553416"/>
            <a:ext cx="8957569" cy="14700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a:ln>
                  <a:noFill/>
                </a:ln>
                <a:solidFill>
                  <a:srgbClr val="68AF33"/>
                </a:solidFill>
                <a:effectLst/>
                <a:uLnTx/>
                <a:uFillTx/>
                <a:latin typeface="Gotham Medium" pitchFamily="50" charset="0"/>
                <a:ea typeface="+mj-ea"/>
                <a:cs typeface="Gotham-Black"/>
              </a:rPr>
              <a:t>THE PRICE OF CHILD CARE</a:t>
            </a:r>
          </a:p>
        </p:txBody>
      </p:sp>
      <p:sp>
        <p:nvSpPr>
          <p:cNvPr id="10" name="Rectangle 9">
            <a:extLst>
              <a:ext uri="{FF2B5EF4-FFF2-40B4-BE49-F238E27FC236}">
                <a16:creationId xmlns:a16="http://schemas.microsoft.com/office/drawing/2014/main" id="{6AA0B839-8C27-49FF-B940-152F89106DE8}"/>
              </a:ext>
            </a:extLst>
          </p:cNvPr>
          <p:cNvSpPr/>
          <p:nvPr/>
        </p:nvSpPr>
        <p:spPr>
          <a:xfrm>
            <a:off x="0" y="0"/>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55D93753-FD51-4BFA-BE7F-713B9316A292}"/>
              </a:ext>
            </a:extLst>
          </p:cNvPr>
          <p:cNvSpPr/>
          <p:nvPr/>
        </p:nvSpPr>
        <p:spPr>
          <a:xfrm>
            <a:off x="0" y="6721474"/>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90722E67-23C5-DA54-D25E-B654123E41BF}"/>
              </a:ext>
            </a:extLst>
          </p:cNvPr>
          <p:cNvPicPr>
            <a:picLocks noChangeAspect="1"/>
          </p:cNvPicPr>
          <p:nvPr/>
        </p:nvPicPr>
        <p:blipFill>
          <a:blip r:embed="rId3"/>
          <a:stretch>
            <a:fillRect/>
          </a:stretch>
        </p:blipFill>
        <p:spPr>
          <a:xfrm>
            <a:off x="126623" y="6182061"/>
            <a:ext cx="695413" cy="530832"/>
          </a:xfrm>
          <a:prstGeom prst="rect">
            <a:avLst/>
          </a:prstGeom>
        </p:spPr>
      </p:pic>
    </p:spTree>
    <p:extLst>
      <p:ext uri="{BB962C8B-B14F-4D97-AF65-F5344CB8AC3E}">
        <p14:creationId xmlns:p14="http://schemas.microsoft.com/office/powerpoint/2010/main" val="336419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5" name="Rectangle 4"/>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6" name="Rectangle 5"/>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7" name="Title 1"/>
          <p:cNvSpPr>
            <a:spLocks noGrp="1"/>
          </p:cNvSpPr>
          <p:nvPr>
            <p:ph type="title"/>
          </p:nvPr>
        </p:nvSpPr>
        <p:spPr>
          <a:xfrm>
            <a:off x="457199" y="576282"/>
            <a:ext cx="8556172" cy="1143000"/>
          </a:xfrm>
        </p:spPr>
        <p:txBody>
          <a:bodyPr>
            <a:normAutofit/>
          </a:bodyPr>
          <a:lstStyle/>
          <a:p>
            <a:pPr algn="l"/>
            <a:r>
              <a:rPr lang="en-US" sz="2800">
                <a:solidFill>
                  <a:srgbClr val="68AF33"/>
                </a:solidFill>
                <a:latin typeface="Gotham Medium" pitchFamily="50" charset="0"/>
                <a:cs typeface="Gotham-Black"/>
              </a:rPr>
              <a:t>CHILD CARE PRICES INCREASED ABOUT </a:t>
            </a:r>
            <a:br>
              <a:rPr lang="en-US" sz="2800">
                <a:solidFill>
                  <a:srgbClr val="68AF33"/>
                </a:solidFill>
                <a:latin typeface="Gotham Medium" pitchFamily="50" charset="0"/>
                <a:cs typeface="Gotham-Black"/>
              </a:rPr>
            </a:br>
            <a:r>
              <a:rPr lang="en-US" sz="2800">
                <a:solidFill>
                  <a:srgbClr val="68AF33"/>
                </a:solidFill>
                <a:latin typeface="Gotham Medium" pitchFamily="50" charset="0"/>
                <a:cs typeface="Gotham-Black"/>
              </a:rPr>
              <a:t>12 PERCENT FROM 2022 TO 2023 </a:t>
            </a:r>
            <a:endParaRPr lang="en-US" sz="2600">
              <a:solidFill>
                <a:srgbClr val="68AF33"/>
              </a:solidFill>
              <a:latin typeface="Gotham Medium" pitchFamily="50" charset="0"/>
              <a:cs typeface="Gotham-Black"/>
            </a:endParaRPr>
          </a:p>
        </p:txBody>
      </p:sp>
      <p:sp>
        <p:nvSpPr>
          <p:cNvPr id="9" name="TextBox 8">
            <a:extLst>
              <a:ext uri="{FF2B5EF4-FFF2-40B4-BE49-F238E27FC236}">
                <a16:creationId xmlns:a16="http://schemas.microsoft.com/office/drawing/2014/main" id="{9375F7D4-9661-A30E-952E-56F20CF7582A}"/>
              </a:ext>
            </a:extLst>
          </p:cNvPr>
          <p:cNvSpPr txBox="1"/>
          <p:nvPr/>
        </p:nvSpPr>
        <p:spPr>
          <a:xfrm>
            <a:off x="8333563" y="5946151"/>
            <a:ext cx="645459" cy="309283"/>
          </a:xfrm>
          <a:prstGeom prst="rect">
            <a:avLst/>
          </a:prstGeom>
          <a:solidFill>
            <a:schemeClr val="bg1"/>
          </a:solidFill>
        </p:spPr>
        <p:txBody>
          <a:bodyPr wrap="square" rtlCol="0">
            <a:spAutoFit/>
          </a:bodyPr>
          <a:lstStyle/>
          <a:p>
            <a:endParaRPr lang="en-US"/>
          </a:p>
        </p:txBody>
      </p:sp>
      <p:pic>
        <p:nvPicPr>
          <p:cNvPr id="10" name="Picture 9">
            <a:extLst>
              <a:ext uri="{FF2B5EF4-FFF2-40B4-BE49-F238E27FC236}">
                <a16:creationId xmlns:a16="http://schemas.microsoft.com/office/drawing/2014/main" id="{304188D3-09AF-D679-4E8F-EA3766C2E9E5}"/>
              </a:ext>
            </a:extLst>
          </p:cNvPr>
          <p:cNvPicPr>
            <a:picLocks noChangeAspect="1"/>
          </p:cNvPicPr>
          <p:nvPr/>
        </p:nvPicPr>
        <p:blipFill>
          <a:blip r:embed="rId3"/>
          <a:stretch>
            <a:fillRect/>
          </a:stretch>
        </p:blipFill>
        <p:spPr>
          <a:xfrm>
            <a:off x="126623" y="6182061"/>
            <a:ext cx="695413" cy="530832"/>
          </a:xfrm>
          <a:prstGeom prst="rect">
            <a:avLst/>
          </a:prstGeom>
        </p:spPr>
      </p:pic>
      <p:pic>
        <p:nvPicPr>
          <p:cNvPr id="12" name="Picture 11">
            <a:extLst>
              <a:ext uri="{FF2B5EF4-FFF2-40B4-BE49-F238E27FC236}">
                <a16:creationId xmlns:a16="http://schemas.microsoft.com/office/drawing/2014/main" id="{3412FFE3-51BA-F9D2-B9A9-C9DC45FF74AC}"/>
              </a:ext>
            </a:extLst>
          </p:cNvPr>
          <p:cNvPicPr>
            <a:picLocks noChangeAspect="1"/>
          </p:cNvPicPr>
          <p:nvPr/>
        </p:nvPicPr>
        <p:blipFill>
          <a:blip r:embed="rId4"/>
          <a:stretch>
            <a:fillRect/>
          </a:stretch>
        </p:blipFill>
        <p:spPr>
          <a:xfrm>
            <a:off x="504780" y="1563659"/>
            <a:ext cx="7706413" cy="5230046"/>
          </a:xfrm>
          <a:prstGeom prst="rect">
            <a:avLst/>
          </a:prstGeom>
        </p:spPr>
      </p:pic>
    </p:spTree>
    <p:extLst>
      <p:ext uri="{BB962C8B-B14F-4D97-AF65-F5344CB8AC3E}">
        <p14:creationId xmlns:p14="http://schemas.microsoft.com/office/powerpoint/2010/main" val="104469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1F7C3-672D-2234-2659-17E54C5510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58735E-8027-EB47-C80D-6FC7895D1683}"/>
              </a:ext>
            </a:extLst>
          </p:cNvPr>
          <p:cNvSpPr>
            <a:spLocks noGrp="1"/>
          </p:cNvSpPr>
          <p:nvPr>
            <p:ph type="title"/>
          </p:nvPr>
        </p:nvSpPr>
        <p:spPr>
          <a:xfrm>
            <a:off x="457200" y="576282"/>
            <a:ext cx="8625268" cy="1143000"/>
          </a:xfrm>
        </p:spPr>
        <p:txBody>
          <a:bodyPr>
            <a:normAutofit/>
          </a:bodyPr>
          <a:lstStyle/>
          <a:p>
            <a:pPr algn="l"/>
            <a:r>
              <a:rPr lang="en-US" sz="2800">
                <a:solidFill>
                  <a:srgbClr val="68AF33"/>
                </a:solidFill>
                <a:latin typeface="Gotham Medium" pitchFamily="50" charset="0"/>
              </a:rPr>
              <a:t>PERCENTAGE OF CHILDREN RECEIVING SCHOLARSHIPS HAS DECREASED SINCE 2016</a:t>
            </a:r>
          </a:p>
        </p:txBody>
      </p:sp>
      <p:sp>
        <p:nvSpPr>
          <p:cNvPr id="4" name="Rectangle 3">
            <a:extLst>
              <a:ext uri="{FF2B5EF4-FFF2-40B4-BE49-F238E27FC236}">
                <a16:creationId xmlns:a16="http://schemas.microsoft.com/office/drawing/2014/main" id="{83320753-DB56-8B1C-1B75-5B9D6585FDE6}"/>
              </a:ext>
            </a:extLst>
          </p:cNvPr>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D5CB486C-B0A5-F04A-D3B3-E7E871EEA6B2}"/>
              </a:ext>
            </a:extLst>
          </p:cNvPr>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9" name="Slide Number Placeholder 3">
            <a:extLst>
              <a:ext uri="{FF2B5EF4-FFF2-40B4-BE49-F238E27FC236}">
                <a16:creationId xmlns:a16="http://schemas.microsoft.com/office/drawing/2014/main" id="{FC2DEBBC-0D43-CC27-0A97-DCEC74343380}"/>
              </a:ext>
            </a:extLst>
          </p:cNvPr>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pic>
        <p:nvPicPr>
          <p:cNvPr id="7" name="Picture 6">
            <a:extLst>
              <a:ext uri="{FF2B5EF4-FFF2-40B4-BE49-F238E27FC236}">
                <a16:creationId xmlns:a16="http://schemas.microsoft.com/office/drawing/2014/main" id="{7DC08C3E-1D65-4CA8-C0C6-ABA8AB658E09}"/>
              </a:ext>
            </a:extLst>
          </p:cNvPr>
          <p:cNvPicPr>
            <a:picLocks noChangeAspect="1"/>
          </p:cNvPicPr>
          <p:nvPr/>
        </p:nvPicPr>
        <p:blipFill>
          <a:blip r:embed="rId3"/>
          <a:stretch>
            <a:fillRect/>
          </a:stretch>
        </p:blipFill>
        <p:spPr>
          <a:xfrm>
            <a:off x="109493" y="6172717"/>
            <a:ext cx="695413" cy="530832"/>
          </a:xfrm>
          <a:prstGeom prst="rect">
            <a:avLst/>
          </a:prstGeom>
        </p:spPr>
      </p:pic>
      <p:pic>
        <p:nvPicPr>
          <p:cNvPr id="10" name="Picture 9">
            <a:extLst>
              <a:ext uri="{FF2B5EF4-FFF2-40B4-BE49-F238E27FC236}">
                <a16:creationId xmlns:a16="http://schemas.microsoft.com/office/drawing/2014/main" id="{A058D4BF-E5F3-077C-3ABB-548F07CC5D52}"/>
              </a:ext>
            </a:extLst>
          </p:cNvPr>
          <p:cNvPicPr>
            <a:picLocks noChangeAspect="1"/>
          </p:cNvPicPr>
          <p:nvPr/>
        </p:nvPicPr>
        <p:blipFill>
          <a:blip r:embed="rId3"/>
          <a:stretch>
            <a:fillRect/>
          </a:stretch>
        </p:blipFill>
        <p:spPr>
          <a:xfrm>
            <a:off x="126623" y="6182061"/>
            <a:ext cx="695413" cy="530832"/>
          </a:xfrm>
          <a:prstGeom prst="rect">
            <a:avLst/>
          </a:prstGeom>
        </p:spPr>
      </p:pic>
      <p:sp>
        <p:nvSpPr>
          <p:cNvPr id="16" name="TextBox 15">
            <a:extLst>
              <a:ext uri="{FF2B5EF4-FFF2-40B4-BE49-F238E27FC236}">
                <a16:creationId xmlns:a16="http://schemas.microsoft.com/office/drawing/2014/main" id="{C41A6901-A4D6-6CE9-BE12-92CEA60C23DE}"/>
              </a:ext>
            </a:extLst>
          </p:cNvPr>
          <p:cNvSpPr txBox="1"/>
          <p:nvPr/>
        </p:nvSpPr>
        <p:spPr>
          <a:xfrm>
            <a:off x="804906" y="6188910"/>
            <a:ext cx="7732450" cy="523220"/>
          </a:xfrm>
          <a:prstGeom prst="rect">
            <a:avLst/>
          </a:prstGeom>
          <a:solidFill>
            <a:schemeClr val="bg1"/>
          </a:solidFill>
          <a:ln>
            <a:noFill/>
          </a:ln>
        </p:spPr>
        <p:txBody>
          <a:bodyPr wrap="square" rtlCol="0">
            <a:spAutoFit/>
          </a:bodyPr>
          <a:lstStyle/>
          <a:p>
            <a:pPr algn="ctr" rtl="0">
              <a:defRPr sz="1400" b="0" i="0" u="none" strike="noStrike" kern="1200" baseline="0">
                <a:solidFill>
                  <a:srgbClr val="4D4D4F"/>
                </a:solidFill>
                <a:latin typeface="Gotham Medium" pitchFamily="50" charset="0"/>
                <a:ea typeface="+mn-ea"/>
                <a:cs typeface="+mn-cs"/>
              </a:defRPr>
            </a:pPr>
            <a:r>
              <a:rPr lang="en-US" sz="700">
                <a:solidFill>
                  <a:srgbClr val="4D4D4F"/>
                </a:solidFill>
                <a:latin typeface="Gotham Book" pitchFamily="50" charset="0"/>
              </a:rPr>
              <a:t>Note:</a:t>
            </a:r>
            <a:r>
              <a:rPr lang="en-US" sz="700" baseline="0">
                <a:solidFill>
                  <a:srgbClr val="4D4D4F"/>
                </a:solidFill>
                <a:latin typeface="Gotham Book" pitchFamily="50" charset="0"/>
              </a:rPr>
              <a:t> Percentages created using U.S. Census Bureau's Annual Estimates of Resident Population that are calculated for July 1 of the calendar year. State Fiscal Years run July 1 of previous calendar year to June 30 of current calendar year. **July 2023-February 2024.</a:t>
            </a:r>
          </a:p>
          <a:p>
            <a:pPr algn="ctr" rtl="0">
              <a:defRPr sz="1400" b="0" i="0" u="none" strike="noStrike" kern="1200" baseline="0">
                <a:solidFill>
                  <a:srgbClr val="4D4D4F"/>
                </a:solidFill>
                <a:latin typeface="Gotham Medium" pitchFamily="50" charset="0"/>
                <a:ea typeface="+mn-ea"/>
                <a:cs typeface="+mn-cs"/>
              </a:defRPr>
            </a:pPr>
            <a:r>
              <a:rPr lang="en-US" sz="700" baseline="0">
                <a:solidFill>
                  <a:srgbClr val="4D4D4F"/>
                </a:solidFill>
                <a:latin typeface="Gotham Book" pitchFamily="50" charset="0"/>
              </a:rPr>
              <a:t>Sources: Child care employment related cases in New Hampshire Department of Health and Human Services' Operating Statistics Dashboard submitted for Fiscal Meeting March 2024. Data as of February 29, 2024. U.S. Census Bureau's Annual Estimates of the Resident Population 2011-2022.</a:t>
            </a:r>
            <a:endParaRPr lang="en-US" sz="700">
              <a:solidFill>
                <a:srgbClr val="4D4D4F"/>
              </a:solidFill>
              <a:latin typeface="Gotham Book" pitchFamily="50" charset="0"/>
            </a:endParaRPr>
          </a:p>
        </p:txBody>
      </p:sp>
      <p:pic>
        <p:nvPicPr>
          <p:cNvPr id="6" name="Picture 5">
            <a:extLst>
              <a:ext uri="{FF2B5EF4-FFF2-40B4-BE49-F238E27FC236}">
                <a16:creationId xmlns:a16="http://schemas.microsoft.com/office/drawing/2014/main" id="{E56BE8F5-432E-CA6A-B70A-B0B8431596F5}"/>
              </a:ext>
            </a:extLst>
          </p:cNvPr>
          <p:cNvPicPr>
            <a:picLocks noChangeAspect="1"/>
          </p:cNvPicPr>
          <p:nvPr/>
        </p:nvPicPr>
        <p:blipFill>
          <a:blip r:embed="rId4"/>
          <a:stretch>
            <a:fillRect/>
          </a:stretch>
        </p:blipFill>
        <p:spPr>
          <a:xfrm>
            <a:off x="-204179" y="1669190"/>
            <a:ext cx="9356117" cy="4926336"/>
          </a:xfrm>
          <a:prstGeom prst="rect">
            <a:avLst/>
          </a:prstGeom>
        </p:spPr>
      </p:pic>
    </p:spTree>
    <p:extLst>
      <p:ext uri="{BB962C8B-B14F-4D97-AF65-F5344CB8AC3E}">
        <p14:creationId xmlns:p14="http://schemas.microsoft.com/office/powerpoint/2010/main" val="87215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5" name="Rectangle 4"/>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6" name="Rectangle 5"/>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7" name="Title 1"/>
          <p:cNvSpPr>
            <a:spLocks noGrp="1"/>
          </p:cNvSpPr>
          <p:nvPr>
            <p:ph type="title"/>
          </p:nvPr>
        </p:nvSpPr>
        <p:spPr>
          <a:xfrm>
            <a:off x="457199" y="576282"/>
            <a:ext cx="8556172" cy="1143000"/>
          </a:xfrm>
        </p:spPr>
        <p:txBody>
          <a:bodyPr>
            <a:normAutofit/>
          </a:bodyPr>
          <a:lstStyle/>
          <a:p>
            <a:pPr algn="l"/>
            <a:r>
              <a:rPr lang="en-US" sz="2800">
                <a:solidFill>
                  <a:srgbClr val="68AF33"/>
                </a:solidFill>
                <a:latin typeface="Gotham Medium" pitchFamily="50" charset="0"/>
                <a:cs typeface="Gotham-Black"/>
              </a:rPr>
              <a:t>NEW HAMPSHIRE CHILD CARE SCHOLARSHIP ELIGIBLITY EXPANSION</a:t>
            </a:r>
            <a:endParaRPr lang="en-US" sz="2600">
              <a:solidFill>
                <a:srgbClr val="68AF33"/>
              </a:solidFill>
              <a:latin typeface="Gotham Medium" pitchFamily="50" charset="0"/>
              <a:cs typeface="Gotham-Black"/>
            </a:endParaRPr>
          </a:p>
        </p:txBody>
      </p:sp>
      <p:sp>
        <p:nvSpPr>
          <p:cNvPr id="3" name="Rectangle 2">
            <a:extLst>
              <a:ext uri="{FF2B5EF4-FFF2-40B4-BE49-F238E27FC236}">
                <a16:creationId xmlns:a16="http://schemas.microsoft.com/office/drawing/2014/main" id="{F9DF9840-F82A-4398-58F9-7E41F4618CA7}"/>
              </a:ext>
            </a:extLst>
          </p:cNvPr>
          <p:cNvSpPr/>
          <p:nvPr/>
        </p:nvSpPr>
        <p:spPr>
          <a:xfrm>
            <a:off x="6553200" y="6410019"/>
            <a:ext cx="459647" cy="256602"/>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 name="Picture 9">
            <a:extLst>
              <a:ext uri="{FF2B5EF4-FFF2-40B4-BE49-F238E27FC236}">
                <a16:creationId xmlns:a16="http://schemas.microsoft.com/office/drawing/2014/main" id="{304188D3-09AF-D679-4E8F-EA3766C2E9E5}"/>
              </a:ext>
            </a:extLst>
          </p:cNvPr>
          <p:cNvPicPr>
            <a:picLocks noChangeAspect="1"/>
          </p:cNvPicPr>
          <p:nvPr/>
        </p:nvPicPr>
        <p:blipFill>
          <a:blip r:embed="rId3"/>
          <a:stretch>
            <a:fillRect/>
          </a:stretch>
        </p:blipFill>
        <p:spPr>
          <a:xfrm>
            <a:off x="126623" y="6182061"/>
            <a:ext cx="695413" cy="530832"/>
          </a:xfrm>
          <a:prstGeom prst="rect">
            <a:avLst/>
          </a:prstGeom>
        </p:spPr>
      </p:pic>
      <p:pic>
        <p:nvPicPr>
          <p:cNvPr id="9" name="Picture 8">
            <a:extLst>
              <a:ext uri="{FF2B5EF4-FFF2-40B4-BE49-F238E27FC236}">
                <a16:creationId xmlns:a16="http://schemas.microsoft.com/office/drawing/2014/main" id="{E7669EC8-645B-56E5-EC90-F00C46434E4C}"/>
              </a:ext>
            </a:extLst>
          </p:cNvPr>
          <p:cNvPicPr>
            <a:picLocks noChangeAspect="1"/>
          </p:cNvPicPr>
          <p:nvPr/>
        </p:nvPicPr>
        <p:blipFill>
          <a:blip r:embed="rId4"/>
          <a:stretch>
            <a:fillRect/>
          </a:stretch>
        </p:blipFill>
        <p:spPr>
          <a:xfrm>
            <a:off x="474329" y="1618319"/>
            <a:ext cx="8055320" cy="4664706"/>
          </a:xfrm>
          <a:prstGeom prst="rect">
            <a:avLst/>
          </a:prstGeom>
        </p:spPr>
      </p:pic>
    </p:spTree>
    <p:extLst>
      <p:ext uri="{BB962C8B-B14F-4D97-AF65-F5344CB8AC3E}">
        <p14:creationId xmlns:p14="http://schemas.microsoft.com/office/powerpoint/2010/main" val="2260946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5" name="Rectangle 4"/>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6" name="Rectangle 5"/>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7" name="Title 1"/>
          <p:cNvSpPr>
            <a:spLocks noGrp="1"/>
          </p:cNvSpPr>
          <p:nvPr>
            <p:ph type="title"/>
          </p:nvPr>
        </p:nvSpPr>
        <p:spPr>
          <a:xfrm>
            <a:off x="457199" y="576282"/>
            <a:ext cx="8556172" cy="1143000"/>
          </a:xfrm>
        </p:spPr>
        <p:txBody>
          <a:bodyPr>
            <a:normAutofit/>
          </a:bodyPr>
          <a:lstStyle/>
          <a:p>
            <a:pPr algn="l"/>
            <a:r>
              <a:rPr lang="en-US" sz="2800">
                <a:solidFill>
                  <a:srgbClr val="68AF33"/>
                </a:solidFill>
                <a:latin typeface="Gotham Medium" pitchFamily="50" charset="0"/>
                <a:cs typeface="Gotham-Black"/>
              </a:rPr>
              <a:t>TRENDING INCREASE IN CHILD CARE SCHOLARSHIP USE </a:t>
            </a:r>
            <a:endParaRPr lang="en-US" sz="2600">
              <a:solidFill>
                <a:srgbClr val="68AF33"/>
              </a:solidFill>
              <a:latin typeface="Gotham Medium" pitchFamily="50" charset="0"/>
              <a:cs typeface="Gotham-Black"/>
            </a:endParaRPr>
          </a:p>
        </p:txBody>
      </p:sp>
      <p:sp>
        <p:nvSpPr>
          <p:cNvPr id="3" name="Rectangle 2">
            <a:extLst>
              <a:ext uri="{FF2B5EF4-FFF2-40B4-BE49-F238E27FC236}">
                <a16:creationId xmlns:a16="http://schemas.microsoft.com/office/drawing/2014/main" id="{F9DF9840-F82A-4398-58F9-7E41F4618CA7}"/>
              </a:ext>
            </a:extLst>
          </p:cNvPr>
          <p:cNvSpPr/>
          <p:nvPr/>
        </p:nvSpPr>
        <p:spPr>
          <a:xfrm>
            <a:off x="6553200" y="6410019"/>
            <a:ext cx="459647" cy="256602"/>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 name="Picture 9">
            <a:extLst>
              <a:ext uri="{FF2B5EF4-FFF2-40B4-BE49-F238E27FC236}">
                <a16:creationId xmlns:a16="http://schemas.microsoft.com/office/drawing/2014/main" id="{304188D3-09AF-D679-4E8F-EA3766C2E9E5}"/>
              </a:ext>
            </a:extLst>
          </p:cNvPr>
          <p:cNvPicPr>
            <a:picLocks noChangeAspect="1"/>
          </p:cNvPicPr>
          <p:nvPr/>
        </p:nvPicPr>
        <p:blipFill>
          <a:blip r:embed="rId3"/>
          <a:stretch>
            <a:fillRect/>
          </a:stretch>
        </p:blipFill>
        <p:spPr>
          <a:xfrm>
            <a:off x="126623" y="6182061"/>
            <a:ext cx="695413" cy="530832"/>
          </a:xfrm>
          <a:prstGeom prst="rect">
            <a:avLst/>
          </a:prstGeom>
        </p:spPr>
      </p:pic>
      <p:sp>
        <p:nvSpPr>
          <p:cNvPr id="8" name="Rectangle 7">
            <a:extLst>
              <a:ext uri="{FF2B5EF4-FFF2-40B4-BE49-F238E27FC236}">
                <a16:creationId xmlns:a16="http://schemas.microsoft.com/office/drawing/2014/main" id="{4B0240CE-414E-02EB-79F8-D824D08D477F}"/>
              </a:ext>
            </a:extLst>
          </p:cNvPr>
          <p:cNvSpPr/>
          <p:nvPr/>
        </p:nvSpPr>
        <p:spPr>
          <a:xfrm>
            <a:off x="7738719" y="6154635"/>
            <a:ext cx="746621" cy="181685"/>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6E87767F-F2A0-1D97-F4CF-5D7183F19357}"/>
              </a:ext>
            </a:extLst>
          </p:cNvPr>
          <p:cNvPicPr>
            <a:picLocks noChangeAspect="1"/>
          </p:cNvPicPr>
          <p:nvPr/>
        </p:nvPicPr>
        <p:blipFill>
          <a:blip r:embed="rId4"/>
          <a:stretch>
            <a:fillRect/>
          </a:stretch>
        </p:blipFill>
        <p:spPr>
          <a:xfrm>
            <a:off x="1265396" y="1513649"/>
            <a:ext cx="6939778" cy="5344351"/>
          </a:xfrm>
          <a:prstGeom prst="rect">
            <a:avLst/>
          </a:prstGeom>
        </p:spPr>
      </p:pic>
    </p:spTree>
    <p:extLst>
      <p:ext uri="{BB962C8B-B14F-4D97-AF65-F5344CB8AC3E}">
        <p14:creationId xmlns:p14="http://schemas.microsoft.com/office/powerpoint/2010/main" val="66085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sp>
        <p:nvSpPr>
          <p:cNvPr id="9" name="Title 1">
            <a:extLst>
              <a:ext uri="{FF2B5EF4-FFF2-40B4-BE49-F238E27FC236}">
                <a16:creationId xmlns:a16="http://schemas.microsoft.com/office/drawing/2014/main" id="{30B944EA-6515-4F12-BBA9-C7D85065C5D9}"/>
              </a:ext>
            </a:extLst>
          </p:cNvPr>
          <p:cNvSpPr txBox="1">
            <a:spLocks/>
          </p:cNvSpPr>
          <p:nvPr/>
        </p:nvSpPr>
        <p:spPr>
          <a:xfrm>
            <a:off x="685800" y="2553416"/>
            <a:ext cx="7772400" cy="14700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a:ln>
                  <a:noFill/>
                </a:ln>
                <a:solidFill>
                  <a:srgbClr val="68AF33"/>
                </a:solidFill>
                <a:effectLst/>
                <a:uLnTx/>
                <a:uFillTx/>
                <a:latin typeface="Gotham Medium" pitchFamily="50" charset="0"/>
                <a:ea typeface="+mj-ea"/>
                <a:cs typeface="Gotham-Black"/>
              </a:rPr>
              <a:t>CHILD CARE WORKER WAGES</a:t>
            </a:r>
          </a:p>
        </p:txBody>
      </p:sp>
      <p:sp>
        <p:nvSpPr>
          <p:cNvPr id="10" name="Rectangle 9">
            <a:extLst>
              <a:ext uri="{FF2B5EF4-FFF2-40B4-BE49-F238E27FC236}">
                <a16:creationId xmlns:a16="http://schemas.microsoft.com/office/drawing/2014/main" id="{6AA0B839-8C27-49FF-B940-152F89106DE8}"/>
              </a:ext>
            </a:extLst>
          </p:cNvPr>
          <p:cNvSpPr/>
          <p:nvPr/>
        </p:nvSpPr>
        <p:spPr>
          <a:xfrm>
            <a:off x="0" y="0"/>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55D93753-FD51-4BFA-BE7F-713B9316A292}"/>
              </a:ext>
            </a:extLst>
          </p:cNvPr>
          <p:cNvSpPr/>
          <p:nvPr/>
        </p:nvSpPr>
        <p:spPr>
          <a:xfrm>
            <a:off x="0" y="6721474"/>
            <a:ext cx="9144000"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256BCDC7-FB4C-AC75-9A68-D6C2D16FE060}"/>
              </a:ext>
            </a:extLst>
          </p:cNvPr>
          <p:cNvPicPr>
            <a:picLocks noChangeAspect="1"/>
          </p:cNvPicPr>
          <p:nvPr/>
        </p:nvPicPr>
        <p:blipFill>
          <a:blip r:embed="rId3"/>
          <a:stretch>
            <a:fillRect/>
          </a:stretch>
        </p:blipFill>
        <p:spPr>
          <a:xfrm>
            <a:off x="126623" y="6182061"/>
            <a:ext cx="695413" cy="530832"/>
          </a:xfrm>
          <a:prstGeom prst="rect">
            <a:avLst/>
          </a:prstGeom>
        </p:spPr>
      </p:pic>
    </p:spTree>
    <p:extLst>
      <p:ext uri="{BB962C8B-B14F-4D97-AF65-F5344CB8AC3E}">
        <p14:creationId xmlns:p14="http://schemas.microsoft.com/office/powerpoint/2010/main" val="1244474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721474"/>
            <a:ext cx="9151938" cy="144463"/>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6" name="Rectangle 5"/>
          <p:cNvSpPr/>
          <p:nvPr/>
        </p:nvSpPr>
        <p:spPr>
          <a:xfrm>
            <a:off x="0" y="0"/>
            <a:ext cx="9151938" cy="222250"/>
          </a:xfrm>
          <a:prstGeom prst="rect">
            <a:avLst/>
          </a:prstGeom>
          <a:solidFill>
            <a:srgbClr val="68A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BB59"/>
              </a:solidFill>
              <a:effectLst/>
              <a:uLnTx/>
              <a:uFillTx/>
              <a:latin typeface="Calibri"/>
              <a:ea typeface="+mn-ea"/>
              <a:cs typeface="+mn-cs"/>
            </a:endParaRPr>
          </a:p>
        </p:txBody>
      </p:sp>
      <p:sp>
        <p:nvSpPr>
          <p:cNvPr id="7" name="Title 1"/>
          <p:cNvSpPr>
            <a:spLocks noGrp="1"/>
          </p:cNvSpPr>
          <p:nvPr>
            <p:ph type="title"/>
          </p:nvPr>
        </p:nvSpPr>
        <p:spPr>
          <a:xfrm>
            <a:off x="457199" y="576282"/>
            <a:ext cx="8556172" cy="1143000"/>
          </a:xfrm>
        </p:spPr>
        <p:txBody>
          <a:bodyPr>
            <a:normAutofit/>
          </a:bodyPr>
          <a:lstStyle/>
          <a:p>
            <a:pPr algn="l"/>
            <a:r>
              <a:rPr lang="en-US" sz="2800">
                <a:solidFill>
                  <a:srgbClr val="68AF33"/>
                </a:solidFill>
                <a:latin typeface="Gotham Medium" pitchFamily="50" charset="0"/>
                <a:cs typeface="Gotham-Black"/>
              </a:rPr>
              <a:t>NEW HAMPSHIRE EARLY CHILDHOOD EDUCATORS’ WAGES ARE NOT COMPETITIVE </a:t>
            </a:r>
            <a:endParaRPr lang="en-US" sz="2600">
              <a:solidFill>
                <a:srgbClr val="68AF33"/>
              </a:solidFill>
              <a:latin typeface="Gotham Medium" pitchFamily="50" charset="0"/>
              <a:cs typeface="Gotham-Black"/>
            </a:endParaRPr>
          </a:p>
        </p:txBody>
      </p:sp>
      <p:sp>
        <p:nvSpPr>
          <p:cNvPr id="9" name="TextBox 8">
            <a:extLst>
              <a:ext uri="{FF2B5EF4-FFF2-40B4-BE49-F238E27FC236}">
                <a16:creationId xmlns:a16="http://schemas.microsoft.com/office/drawing/2014/main" id="{9375F7D4-9661-A30E-952E-56F20CF7582A}"/>
              </a:ext>
            </a:extLst>
          </p:cNvPr>
          <p:cNvSpPr txBox="1"/>
          <p:nvPr/>
        </p:nvSpPr>
        <p:spPr>
          <a:xfrm>
            <a:off x="8333563" y="5946151"/>
            <a:ext cx="645459" cy="309283"/>
          </a:xfrm>
          <a:prstGeom prst="rect">
            <a:avLst/>
          </a:prstGeom>
          <a:solidFill>
            <a:schemeClr val="bg1"/>
          </a:solidFill>
        </p:spPr>
        <p:txBody>
          <a:bodyPr wrap="square" rtlCol="0">
            <a:spAutoFit/>
          </a:bodyPr>
          <a:lstStyle/>
          <a:p>
            <a:endParaRPr lang="en-US"/>
          </a:p>
        </p:txBody>
      </p:sp>
      <p:sp>
        <p:nvSpPr>
          <p:cNvPr id="3" name="Rectangle 2">
            <a:extLst>
              <a:ext uri="{FF2B5EF4-FFF2-40B4-BE49-F238E27FC236}">
                <a16:creationId xmlns:a16="http://schemas.microsoft.com/office/drawing/2014/main" id="{F9DF9840-F82A-4398-58F9-7E41F4618CA7}"/>
              </a:ext>
            </a:extLst>
          </p:cNvPr>
          <p:cNvSpPr/>
          <p:nvPr/>
        </p:nvSpPr>
        <p:spPr>
          <a:xfrm>
            <a:off x="6207853" y="6217025"/>
            <a:ext cx="411061" cy="130974"/>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20" name="Picture 19">
            <a:extLst>
              <a:ext uri="{FF2B5EF4-FFF2-40B4-BE49-F238E27FC236}">
                <a16:creationId xmlns:a16="http://schemas.microsoft.com/office/drawing/2014/main" id="{949216C3-F350-7530-8CC6-DEA31CF4B3B6}"/>
              </a:ext>
            </a:extLst>
          </p:cNvPr>
          <p:cNvPicPr>
            <a:picLocks noChangeAspect="1"/>
          </p:cNvPicPr>
          <p:nvPr/>
        </p:nvPicPr>
        <p:blipFill>
          <a:blip r:embed="rId3"/>
          <a:stretch>
            <a:fillRect/>
          </a:stretch>
        </p:blipFill>
        <p:spPr>
          <a:xfrm>
            <a:off x="126623" y="6182061"/>
            <a:ext cx="695413" cy="530832"/>
          </a:xfrm>
          <a:prstGeom prst="rect">
            <a:avLst/>
          </a:prstGeom>
        </p:spPr>
      </p:pic>
      <p:sp>
        <p:nvSpPr>
          <p:cNvPr id="27" name="Slide Number Placeholder 3">
            <a:extLst>
              <a:ext uri="{FF2B5EF4-FFF2-40B4-BE49-F238E27FC236}">
                <a16:creationId xmlns:a16="http://schemas.microsoft.com/office/drawing/2014/main" id="{97C41E4C-DAA4-9496-060B-678B44FAB87E}"/>
              </a:ext>
            </a:extLst>
          </p:cNvPr>
          <p:cNvSpPr>
            <a:spLocks noGrp="1"/>
          </p:cNvSpPr>
          <p:nvPr>
            <p:ph type="sldNum" sz="quarter" idx="12"/>
          </p:nvPr>
        </p:nvSpPr>
        <p:spPr>
          <a:xfrm>
            <a:off x="6553200" y="6363747"/>
            <a:ext cx="2133600" cy="34914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922CA0-0256-9246-A93D-5B8D848016D4}" type="slidenum">
              <a:rPr kumimoji="0" lang="en-US" sz="800" b="0" i="0" u="none" strike="noStrike" kern="1200" cap="none" spc="0" normalizeH="0" baseline="0" noProof="0" smtClean="0">
                <a:ln>
                  <a:noFill/>
                </a:ln>
                <a:solidFill>
                  <a:prstClr val="white">
                    <a:lumMod val="65000"/>
                  </a:prstClr>
                </a:solidFill>
                <a:effectLst/>
                <a:uLnTx/>
                <a:uFillTx/>
                <a:latin typeface="Gotham-Medium"/>
                <a:ea typeface="+mn-ea"/>
                <a:cs typeface="Gotham-Medium"/>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prstClr val="white">
                  <a:lumMod val="65000"/>
                </a:prstClr>
              </a:solidFill>
              <a:effectLst/>
              <a:uLnTx/>
              <a:uFillTx/>
              <a:latin typeface="Gotham-Medium"/>
              <a:ea typeface="+mn-ea"/>
              <a:cs typeface="Gotham-Medium"/>
            </a:endParaRPr>
          </a:p>
        </p:txBody>
      </p:sp>
      <p:pic>
        <p:nvPicPr>
          <p:cNvPr id="4" name="Picture 3">
            <a:extLst>
              <a:ext uri="{FF2B5EF4-FFF2-40B4-BE49-F238E27FC236}">
                <a16:creationId xmlns:a16="http://schemas.microsoft.com/office/drawing/2014/main" id="{972CA745-216B-416A-2FEC-A50F71B3126A}"/>
              </a:ext>
            </a:extLst>
          </p:cNvPr>
          <p:cNvPicPr>
            <a:picLocks noChangeAspect="1"/>
          </p:cNvPicPr>
          <p:nvPr/>
        </p:nvPicPr>
        <p:blipFill>
          <a:blip r:embed="rId4"/>
          <a:stretch>
            <a:fillRect/>
          </a:stretch>
        </p:blipFill>
        <p:spPr>
          <a:xfrm>
            <a:off x="230430" y="1552557"/>
            <a:ext cx="8694739" cy="5241148"/>
          </a:xfrm>
          <a:prstGeom prst="rect">
            <a:avLst/>
          </a:prstGeom>
        </p:spPr>
      </p:pic>
    </p:spTree>
    <p:extLst>
      <p:ext uri="{BB962C8B-B14F-4D97-AF65-F5344CB8AC3E}">
        <p14:creationId xmlns:p14="http://schemas.microsoft.com/office/powerpoint/2010/main" val="3464012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569bdc4-c96f-46c2-879e-3e5705328df4">
      <Terms xmlns="http://schemas.microsoft.com/office/infopath/2007/PartnerControls"/>
    </lcf76f155ced4ddcb4097134ff3c332f>
    <TaxCatchAll xmlns="3ad2024f-164e-4108-8928-676b15308b6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AE5317C745AEC498A7D5B9F41D82C13" ma:contentTypeVersion="15" ma:contentTypeDescription="Create a new document." ma:contentTypeScope="" ma:versionID="c57ebdc01b35a23177299669b7853fa9">
  <xsd:schema xmlns:xsd="http://www.w3.org/2001/XMLSchema" xmlns:xs="http://www.w3.org/2001/XMLSchema" xmlns:p="http://schemas.microsoft.com/office/2006/metadata/properties" xmlns:ns2="0569bdc4-c96f-46c2-879e-3e5705328df4" xmlns:ns3="3ad2024f-164e-4108-8928-676b15308b61" targetNamespace="http://schemas.microsoft.com/office/2006/metadata/properties" ma:root="true" ma:fieldsID="60d083ab7e61bd5f85ea3b4251c5d43c" ns2:_="" ns3:_="">
    <xsd:import namespace="0569bdc4-c96f-46c2-879e-3e5705328df4"/>
    <xsd:import namespace="3ad2024f-164e-4108-8928-676b15308b6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69bdc4-c96f-46c2-879e-3e5705328d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972e559-0f00-48b2-9d80-2294b9b04166"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d2024f-164e-4108-8928-676b15308b6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cbd02ae-0748-4e5f-9262-e34a26ddb5d1}" ma:internalName="TaxCatchAll" ma:showField="CatchAllData" ma:web="3ad2024f-164e-4108-8928-676b15308b6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01B102-E5DC-41B9-9723-4EAECFA6F3AC}">
  <ds:schemaRefs>
    <ds:schemaRef ds:uri="http://schemas.microsoft.com/sharepoint/v3/contenttype/forms"/>
  </ds:schemaRefs>
</ds:datastoreItem>
</file>

<file path=customXml/itemProps2.xml><?xml version="1.0" encoding="utf-8"?>
<ds:datastoreItem xmlns:ds="http://schemas.openxmlformats.org/officeDocument/2006/customXml" ds:itemID="{8875EB87-88C2-45FA-A2BA-DDCCCBDAF5C3}">
  <ds:schemaRefs>
    <ds:schemaRef ds:uri="0569bdc4-c96f-46c2-879e-3e5705328df4"/>
    <ds:schemaRef ds:uri="3ad2024f-164e-4108-8928-676b15308b6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C1C911B-F179-4E2A-B418-C496F0391D20}">
  <ds:schemaRefs>
    <ds:schemaRef ds:uri="0569bdc4-c96f-46c2-879e-3e5705328df4"/>
    <ds:schemaRef ds:uri="3ad2024f-164e-4108-8928-676b15308b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202</TotalTime>
  <Words>696</Words>
  <Application>Microsoft Office PowerPoint</Application>
  <PresentationFormat>On-screen Show (4:3)</PresentationFormat>
  <Paragraphs>105</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Gotham Book</vt:lpstr>
      <vt:lpstr>Gotham Medium</vt:lpstr>
      <vt:lpstr>Gotham-Medium</vt:lpstr>
      <vt:lpstr>Rubik</vt:lpstr>
      <vt:lpstr>Office Theme</vt:lpstr>
      <vt:lpstr>THE FRAGILE ECONOMICS OF CHILD CARE: AN OVERVIEW OF NEW HAMPSHIRE DATA</vt:lpstr>
      <vt:lpstr>CURRENT STATE OF NEW HAMPSHIRE’S CHILD CARE SECTOR</vt:lpstr>
      <vt:lpstr>PowerPoint Presentation</vt:lpstr>
      <vt:lpstr>CHILD CARE PRICES INCREASED ABOUT  12 PERCENT FROM 2022 TO 2023 </vt:lpstr>
      <vt:lpstr>PERCENTAGE OF CHILDREN RECEIVING SCHOLARSHIPS HAS DECREASED SINCE 2016</vt:lpstr>
      <vt:lpstr>NEW HAMPSHIRE CHILD CARE SCHOLARSHIP ELIGIBLITY EXPANSION</vt:lpstr>
      <vt:lpstr>TRENDING INCREASE IN CHILD CARE SCHOLARSHIP USE </vt:lpstr>
      <vt:lpstr>PowerPoint Presentation</vt:lpstr>
      <vt:lpstr>NEW HAMPSHIRE EARLY CHILDHOOD EDUCATORS’ WAGES ARE NOT COMPETITIVE </vt:lpstr>
      <vt:lpstr>PROJECTED HIGH TURNOVER AMONG  CHILD CARE WORKERS</vt:lpstr>
      <vt:lpstr>PowerPoint Presentation</vt:lpstr>
      <vt:lpstr>END OF ONE-TIME FEDERAL INVESTMENTS MAY REDUCE INDUSTRY STABILITY</vt:lpstr>
      <vt:lpstr>KEY POINTS</vt:lpstr>
      <vt:lpstr>ADDITIONAL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NHFPI Long-Term Services and Supports in New Hampshire</dc:title>
  <dc:creator>Philip Sletten</dc:creator>
  <cp:lastModifiedBy>Nicole Heller</cp:lastModifiedBy>
  <cp:revision>4</cp:revision>
  <cp:lastPrinted>2022-07-22T21:10:54Z</cp:lastPrinted>
  <dcterms:created xsi:type="dcterms:W3CDTF">2020-08-10T01:29:32Z</dcterms:created>
  <dcterms:modified xsi:type="dcterms:W3CDTF">2024-05-10T15:59:26Z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0x0101007AE5317C745AEC498A7D5B9F41D82C13</vt:lpwstr>
  </property>
  <property fmtid="{D5CDD505-2E9C-101B-9397-08002B2CF9AE}" pid="3" name="MediaServiceImageTags">
    <vt:lpwstr/>
  </property>
</Properties>
</file>